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313" r:id="rId3"/>
    <p:sldId id="256" r:id="rId4"/>
    <p:sldId id="258" r:id="rId6"/>
    <p:sldId id="260" r:id="rId7"/>
    <p:sldId id="261" r:id="rId8"/>
    <p:sldId id="317" r:id="rId9"/>
    <p:sldId id="277" r:id="rId10"/>
    <p:sldId id="327" r:id="rId11"/>
    <p:sldId id="282" r:id="rId12"/>
    <p:sldId id="269" r:id="rId13"/>
    <p:sldId id="271" r:id="rId14"/>
    <p:sldId id="320" r:id="rId15"/>
    <p:sldId id="264" r:id="rId16"/>
    <p:sldId id="283" r:id="rId17"/>
    <p:sldId id="324" r:id="rId18"/>
    <p:sldId id="325" r:id="rId19"/>
    <p:sldId id="326" r:id="rId20"/>
    <p:sldId id="328" r:id="rId21"/>
    <p:sldId id="314" r:id="rId22"/>
    <p:sldId id="288" r:id="rId23"/>
    <p:sldId id="315" r:id="rId24"/>
    <p:sldId id="292" r:id="rId25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29"/>
    </p:embeddedFont>
    <p:embeddedFont>
      <p:font typeface="Space Grotesk"/>
      <p:regular r:id="rId30"/>
    </p:embeddedFont>
    <p:embeddedFont>
      <p:font typeface="Anaheim"/>
      <p:regular r:id="rId31"/>
    </p:embeddedFont>
    <p:embeddedFont>
      <p:font typeface="Bebas Neue" panose="020B0606020202050201"/>
      <p:regular r:id="rId32"/>
    </p:embeddedFont>
    <p:embeddedFont>
      <p:font typeface="PT Sans" panose="020B0503020203020204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pace Grotesk" charset="0"/>
      <p:regular r:id="rId38"/>
    </p:embeddedFont>
    <p:embeddedFont>
      <p:font typeface="Sans Serif Collection" panose="020B0502040504020204" pitchFamily="3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916825a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916825a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83abac32b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83abac32b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83abac32b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83abac32b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83abac32b5_0_4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83abac32b5_0_4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283abac32b5_0_4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283abac32b5_0_4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916825a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2916825a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dfcdb350d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dfcdb350d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3abac32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3abac32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83abac32b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83abac32b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83abac32b5_0_4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83abac32b5_0_4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83abac32b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83abac32b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83abac32b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83abac32b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3abac32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3abac32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87625" y="180807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34625" y="15286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1787625" y="2980525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787625" y="340237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1229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1787625" y="2183376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87625" y="260522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3257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1787625" y="3777676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1787625" y="419952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9200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376375" y="2352125"/>
            <a:ext cx="3054300" cy="13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9"/>
          <p:cNvSpPr txBox="1">
            <a:spLocks noGrp="1"/>
          </p:cNvSpPr>
          <p:nvPr>
            <p:ph type="title" idx="2" hasCustomPrompt="1"/>
          </p:nvPr>
        </p:nvSpPr>
        <p:spPr>
          <a:xfrm>
            <a:off x="6776575" y="844400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376375" y="3659500"/>
            <a:ext cx="3054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title" idx="2" hasCustomPrompt="1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2991904" y="1948008"/>
            <a:ext cx="543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2992006" y="539482"/>
            <a:ext cx="5438700" cy="12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4801438" y="1046763"/>
            <a:ext cx="3399900" cy="22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22"/>
          <p:cNvSpPr txBox="1">
            <a:spLocks noGrp="1"/>
          </p:cNvSpPr>
          <p:nvPr>
            <p:ph type="subTitle" idx="1"/>
          </p:nvPr>
        </p:nvSpPr>
        <p:spPr>
          <a:xfrm>
            <a:off x="4801438" y="3274387"/>
            <a:ext cx="33999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>
            <a:spLocks noGrp="1"/>
          </p:cNvSpPr>
          <p:nvPr>
            <p:ph type="pic" idx="2"/>
          </p:nvPr>
        </p:nvSpPr>
        <p:spPr>
          <a:xfrm>
            <a:off x="942664" y="937627"/>
            <a:ext cx="3268200" cy="326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713225" y="1735375"/>
            <a:ext cx="42189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713225" y="841550"/>
            <a:ext cx="421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529050"/>
            <a:ext cx="5010600" cy="9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700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483525"/>
            <a:ext cx="50106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subTitle" idx="1"/>
          </p:nvPr>
        </p:nvSpPr>
        <p:spPr>
          <a:xfrm>
            <a:off x="4923247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>
            <a:spLocks noGrp="1"/>
          </p:cNvSpPr>
          <p:nvPr>
            <p:ph type="subTitle" idx="2"/>
          </p:nvPr>
        </p:nvSpPr>
        <p:spPr>
          <a:xfrm>
            <a:off x="1715375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>
            <a:spLocks noGrp="1"/>
          </p:cNvSpPr>
          <p:nvPr>
            <p:ph type="subTitle" idx="3"/>
          </p:nvPr>
        </p:nvSpPr>
        <p:spPr>
          <a:xfrm>
            <a:off x="1715375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27"/>
          <p:cNvSpPr txBox="1">
            <a:spLocks noGrp="1"/>
          </p:cNvSpPr>
          <p:nvPr>
            <p:ph type="subTitle" idx="4"/>
          </p:nvPr>
        </p:nvSpPr>
        <p:spPr>
          <a:xfrm>
            <a:off x="4923250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subTitle" idx="1"/>
          </p:nvPr>
        </p:nvSpPr>
        <p:spPr>
          <a:xfrm>
            <a:off x="720000" y="1480025"/>
            <a:ext cx="3719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8"/>
          <p:cNvSpPr txBox="1">
            <a:spLocks noGrp="1"/>
          </p:cNvSpPr>
          <p:nvPr>
            <p:ph type="subTitle" idx="2"/>
          </p:nvPr>
        </p:nvSpPr>
        <p:spPr>
          <a:xfrm>
            <a:off x="4666125" y="1480025"/>
            <a:ext cx="3764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subTitle" idx="1"/>
          </p:nvPr>
        </p:nvSpPr>
        <p:spPr>
          <a:xfrm>
            <a:off x="49671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>
            <a:spLocks noGrp="1"/>
          </p:cNvSpPr>
          <p:nvPr>
            <p:ph type="subTitle" idx="2"/>
          </p:nvPr>
        </p:nvSpPr>
        <p:spPr>
          <a:xfrm>
            <a:off x="11929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subTitle" idx="1"/>
          </p:nvPr>
        </p:nvSpPr>
        <p:spPr>
          <a:xfrm>
            <a:off x="93762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>
            <a:spLocks noGrp="1"/>
          </p:cNvSpPr>
          <p:nvPr>
            <p:ph type="subTitle" idx="2"/>
          </p:nvPr>
        </p:nvSpPr>
        <p:spPr>
          <a:xfrm>
            <a:off x="3484348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1"/>
          <p:cNvSpPr txBox="1">
            <a:spLocks noGrp="1"/>
          </p:cNvSpPr>
          <p:nvPr>
            <p:ph type="subTitle" idx="3"/>
          </p:nvPr>
        </p:nvSpPr>
        <p:spPr>
          <a:xfrm>
            <a:off x="603107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>
            <a:spLocks noGrp="1"/>
          </p:cNvSpPr>
          <p:nvPr>
            <p:ph type="subTitle" idx="4"/>
          </p:nvPr>
        </p:nvSpPr>
        <p:spPr>
          <a:xfrm>
            <a:off x="93762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6" name="Google Shape;116;p31"/>
          <p:cNvSpPr txBox="1">
            <a:spLocks noGrp="1"/>
          </p:cNvSpPr>
          <p:nvPr>
            <p:ph type="subTitle" idx="5"/>
          </p:nvPr>
        </p:nvSpPr>
        <p:spPr>
          <a:xfrm>
            <a:off x="3484348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7" name="Google Shape;117;p31"/>
          <p:cNvSpPr txBox="1">
            <a:spLocks noGrp="1"/>
          </p:cNvSpPr>
          <p:nvPr>
            <p:ph type="subTitle" idx="6"/>
          </p:nvPr>
        </p:nvSpPr>
        <p:spPr>
          <a:xfrm>
            <a:off x="603107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 hasCustomPrompt="1"/>
          </p:nvPr>
        </p:nvSpPr>
        <p:spPr>
          <a:xfrm>
            <a:off x="713225" y="613522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713225" y="1404427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6" name="Google Shape;146;p34"/>
          <p:cNvSpPr txBox="1">
            <a:spLocks noGrp="1"/>
          </p:cNvSpPr>
          <p:nvPr>
            <p:ph type="title" idx="2" hasCustomPrompt="1"/>
          </p:nvPr>
        </p:nvSpPr>
        <p:spPr>
          <a:xfrm>
            <a:off x="2611950" y="1987427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3"/>
          </p:nvPr>
        </p:nvSpPr>
        <p:spPr>
          <a:xfrm>
            <a:off x="2611950" y="2780902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title" idx="4" hasCustomPrompt="1"/>
          </p:nvPr>
        </p:nvSpPr>
        <p:spPr>
          <a:xfrm>
            <a:off x="4510675" y="3361331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5"/>
          </p:nvPr>
        </p:nvSpPr>
        <p:spPr>
          <a:xfrm>
            <a:off x="4510675" y="4157378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 hasCustomPrompt="1"/>
          </p:nvPr>
        </p:nvSpPr>
        <p:spPr>
          <a:xfrm>
            <a:off x="1325650" y="2225562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1"/>
          </p:nvPr>
        </p:nvSpPr>
        <p:spPr>
          <a:xfrm>
            <a:off x="9385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3" name="Google Shape;153;p35"/>
          <p:cNvSpPr txBox="1">
            <a:spLocks noGrp="1"/>
          </p:cNvSpPr>
          <p:nvPr>
            <p:ph type="subTitle" idx="2"/>
          </p:nvPr>
        </p:nvSpPr>
        <p:spPr>
          <a:xfrm>
            <a:off x="9385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" name="Google Shape;154;p35"/>
          <p:cNvSpPr txBox="1">
            <a:spLocks noGrp="1"/>
          </p:cNvSpPr>
          <p:nvPr>
            <p:ph type="title" idx="3" hasCustomPrompt="1"/>
          </p:nvPr>
        </p:nvSpPr>
        <p:spPr>
          <a:xfrm>
            <a:off x="6420000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5"/>
          <p:cNvSpPr txBox="1">
            <a:spLocks noGrp="1"/>
          </p:cNvSpPr>
          <p:nvPr>
            <p:ph type="subTitle" idx="4"/>
          </p:nvPr>
        </p:nvSpPr>
        <p:spPr>
          <a:xfrm>
            <a:off x="34854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6" name="Google Shape;156;p35"/>
          <p:cNvSpPr txBox="1">
            <a:spLocks noGrp="1"/>
          </p:cNvSpPr>
          <p:nvPr>
            <p:ph type="subTitle" idx="5"/>
          </p:nvPr>
        </p:nvSpPr>
        <p:spPr>
          <a:xfrm>
            <a:off x="34854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" name="Google Shape;157;p35"/>
          <p:cNvSpPr txBox="1">
            <a:spLocks noGrp="1"/>
          </p:cNvSpPr>
          <p:nvPr>
            <p:ph type="title" idx="6" hasCustomPrompt="1"/>
          </p:nvPr>
        </p:nvSpPr>
        <p:spPr>
          <a:xfrm>
            <a:off x="3872213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5"/>
          <p:cNvSpPr txBox="1">
            <a:spLocks noGrp="1"/>
          </p:cNvSpPr>
          <p:nvPr>
            <p:ph type="subTitle" idx="7"/>
          </p:nvPr>
        </p:nvSpPr>
        <p:spPr>
          <a:xfrm>
            <a:off x="60323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9" name="Google Shape;159;p35"/>
          <p:cNvSpPr txBox="1">
            <a:spLocks noGrp="1"/>
          </p:cNvSpPr>
          <p:nvPr>
            <p:ph type="subTitle" idx="8"/>
          </p:nvPr>
        </p:nvSpPr>
        <p:spPr>
          <a:xfrm>
            <a:off x="60323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0" name="Google Shape;160;p3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7"/>
          <p:cNvGrpSpPr/>
          <p:nvPr/>
        </p:nvGrpSpPr>
        <p:grpSpPr>
          <a:xfrm>
            <a:off x="466169" y="422900"/>
            <a:ext cx="942008" cy="887961"/>
            <a:chOff x="5656675" y="539500"/>
            <a:chExt cx="668850" cy="630475"/>
          </a:xfrm>
        </p:grpSpPr>
        <p:grpSp>
          <p:nvGrpSpPr>
            <p:cNvPr id="167" name="Google Shape;167;p37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168" name="Google Shape;168;p37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37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0" name="Google Shape;170;p37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171" name="Google Shape;171;p37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3" name="Google Shape;173;p37"/>
          <p:cNvGrpSpPr/>
          <p:nvPr/>
        </p:nvGrpSpPr>
        <p:grpSpPr>
          <a:xfrm flipH="1">
            <a:off x="7965888" y="3976117"/>
            <a:ext cx="578775" cy="525200"/>
            <a:chOff x="1698875" y="1584550"/>
            <a:chExt cx="578775" cy="525200"/>
          </a:xfrm>
        </p:grpSpPr>
        <p:sp>
          <p:nvSpPr>
            <p:cNvPr id="174" name="Google Shape;174;p3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" name="Google Shape;178;p37"/>
          <p:cNvGrpSpPr/>
          <p:nvPr/>
        </p:nvGrpSpPr>
        <p:grpSpPr>
          <a:xfrm>
            <a:off x="8076800" y="485350"/>
            <a:ext cx="467875" cy="467850"/>
            <a:chOff x="5425700" y="2807450"/>
            <a:chExt cx="467875" cy="467850"/>
          </a:xfrm>
        </p:grpSpPr>
        <p:sp>
          <p:nvSpPr>
            <p:cNvPr id="179" name="Google Shape;179;p37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8"/>
          <p:cNvGrpSpPr/>
          <p:nvPr/>
        </p:nvGrpSpPr>
        <p:grpSpPr>
          <a:xfrm rot="-5400000" flipH="1">
            <a:off x="600865" y="4015360"/>
            <a:ext cx="578775" cy="525200"/>
            <a:chOff x="1698875" y="1584550"/>
            <a:chExt cx="578775" cy="525200"/>
          </a:xfrm>
        </p:grpSpPr>
        <p:sp>
          <p:nvSpPr>
            <p:cNvPr id="189" name="Google Shape;189;p38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3" name="Google Shape;193;p38"/>
          <p:cNvGrpSpPr/>
          <p:nvPr/>
        </p:nvGrpSpPr>
        <p:grpSpPr>
          <a:xfrm>
            <a:off x="8311775" y="4218950"/>
            <a:ext cx="467875" cy="467850"/>
            <a:chOff x="5425700" y="2807450"/>
            <a:chExt cx="467875" cy="467850"/>
          </a:xfrm>
        </p:grpSpPr>
        <p:sp>
          <p:nvSpPr>
            <p:cNvPr id="194" name="Google Shape;194;p3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941300"/>
            <a:ext cx="25800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758900"/>
            <a:ext cx="405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119125" y="1414474"/>
            <a:ext cx="2987100" cy="298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234975" y="1334900"/>
            <a:ext cx="41958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107713" y="1406875"/>
            <a:ext cx="43230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107777" y="2791275"/>
            <a:ext cx="4323000" cy="671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019600" y="3668100"/>
            <a:ext cx="71049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217600" y="1763375"/>
            <a:ext cx="6708900" cy="1303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1217600" y="3187822"/>
            <a:ext cx="6708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3.png"/><Relationship Id="rId3" Type="http://schemas.openxmlformats.org/officeDocument/2006/relationships/hyperlink" Target="http://www.realize.cm/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freepik.com/free-vector/hand-drawn-people-using-technological-devices-pack_4176195.htm/?utm_source=slidesgo_template&amp;utm_medium=referral-link&amp;utm_campaign=sg_credit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hyperlink" Target="https://docs.google.com/spreadsheets/d/1Vs2f0kJgtseAiSX-okaa9WrwI0cP1CvLLofahCaLf_k/co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3775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REPUBLIC OF CAMEROON</a:t>
            </a:r>
            <a:endParaRPr lang="en-GB" sz="900" dirty="0" smtClean="0"/>
          </a:p>
          <a:p>
            <a:pPr algn="ctr"/>
            <a:r>
              <a:rPr lang="en-GB" sz="900" dirty="0" smtClean="0"/>
              <a:t>Peace </a:t>
            </a:r>
            <a:r>
              <a:rPr lang="en-GB" sz="900" dirty="0"/>
              <a:t>- Work - Fatherland</a:t>
            </a:r>
            <a:endParaRPr lang="en-US" sz="900" dirty="0"/>
          </a:p>
        </p:txBody>
      </p:sp>
      <p:pic>
        <p:nvPicPr>
          <p:cNvPr id="26" name="Picture 25" descr="C:\Users\lenovo\Downloads\school docs\iai logo.jpg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389754" y="385844"/>
            <a:ext cx="1147445" cy="75184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464287" y="1099170"/>
            <a:ext cx="2105247" cy="1219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60814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6528391" y="49620"/>
            <a:ext cx="2268279" cy="368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kern="100" dirty="0"/>
              <a:t>REPUBLIQUE DU </a:t>
            </a:r>
            <a:r>
              <a:rPr lang="fr-FR" sz="900" kern="100" dirty="0" smtClean="0"/>
              <a:t>CAMEROUN</a:t>
            </a:r>
            <a:endParaRPr lang="fr-FR" sz="900" dirty="0" smtClean="0"/>
          </a:p>
          <a:p>
            <a:pPr algn="ctr"/>
            <a:r>
              <a:rPr lang="fr-FR" sz="900" dirty="0" smtClean="0"/>
              <a:t>Paix </a:t>
            </a:r>
            <a:r>
              <a:rPr lang="fr-FR" sz="900" dirty="0"/>
              <a:t>– Travail - Patrie</a:t>
            </a:r>
            <a:endParaRPr lang="en-US" sz="900" dirty="0"/>
          </a:p>
        </p:txBody>
      </p:sp>
      <p:pic>
        <p:nvPicPr>
          <p:cNvPr id="34" name="Picture 5"/>
          <p:cNvPicPr/>
          <p:nvPr/>
        </p:nvPicPr>
        <p:blipFill>
          <a:blip r:embed="rId2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6589817" y="347330"/>
            <a:ext cx="1928628" cy="668951"/>
          </a:xfrm>
          <a:prstGeom prst="rect">
            <a:avLst/>
          </a:prstGeom>
          <a:ln>
            <a:noFill/>
          </a:ln>
        </p:spPr>
      </p:pic>
      <p:sp>
        <p:nvSpPr>
          <p:cNvPr id="37" name="Rectangle 36"/>
          <p:cNvSpPr/>
          <p:nvPr/>
        </p:nvSpPr>
        <p:spPr>
          <a:xfrm>
            <a:off x="6589395" y="1043305"/>
            <a:ext cx="2316480" cy="2838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900" kern="1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THINK BIG, START SMALL, START NOW</a:t>
            </a: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6385438" y="1364748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GB" sz="1000" kern="100" dirty="0"/>
              <a:t>Tel: (237) 620256960/654486985</a:t>
            </a: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0" name="Rectangle à coins arrondis 39"/>
          <p:cNvSpPr/>
          <p:nvPr/>
        </p:nvSpPr>
        <p:spPr>
          <a:xfrm>
            <a:off x="134680" y="1060656"/>
            <a:ext cx="3572539" cy="104860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00" dirty="0"/>
              <a:t>AFRICAN INSTITUTE OF COMPUTER SCIENCES - CAMEROON OFFICE</a:t>
            </a:r>
            <a:endParaRPr lang="en-US" sz="900" kern="100" dirty="0"/>
          </a:p>
          <a:p>
            <a:pPr algn="ctr"/>
            <a:r>
              <a:rPr lang="en-GB" sz="900" kern="100" dirty="0"/>
              <a:t>PAUL BIYA TECHNOLOGICAL CENTER OF EXCELLENCE</a:t>
            </a:r>
            <a:endParaRPr lang="en-US" sz="900" kern="100" dirty="0"/>
          </a:p>
          <a:p>
            <a:pPr algn="ctr"/>
            <a:r>
              <a:rPr lang="en-GB" sz="900" kern="100" dirty="0"/>
              <a:t>P.O. Box: 13719 Yaoundé</a:t>
            </a:r>
            <a:endParaRPr lang="en-US" sz="900" kern="100" dirty="0"/>
          </a:p>
          <a:p>
            <a:pPr algn="ctr"/>
            <a:r>
              <a:rPr lang="en-GB" sz="900" kern="100" dirty="0"/>
              <a:t>Tel: +237.242.729.957 Fax: 22729958</a:t>
            </a:r>
            <a:endParaRPr lang="en-US" sz="900" kern="100" dirty="0"/>
          </a:p>
          <a:p>
            <a:pPr algn="ctr"/>
            <a:r>
              <a:rPr lang="fr-FR" sz="900" kern="100" dirty="0"/>
              <a:t>E-mail: contact@iaicameroun.com</a:t>
            </a:r>
            <a:endParaRPr lang="en-US" sz="900" kern="100" dirty="0"/>
          </a:p>
          <a:p>
            <a:pPr algn="ctr"/>
            <a:r>
              <a:rPr lang="fr-FR" sz="900" kern="100" dirty="0"/>
              <a:t>Web site: www.iaicameroun.com</a:t>
            </a: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6508901" y="1578579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kern="100"/>
              <a:t>Email : realize.contactus@gmail.com</a:t>
            </a: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6546297" y="1808947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fr-FR" sz="1000" kern="100" dirty="0"/>
              <a:t>Web site: </a:t>
            </a:r>
            <a:r>
              <a:rPr lang="fr-FR" sz="1000" u="sng" kern="100" dirty="0">
                <a:hlinkClick r:id="rId3"/>
              </a:rPr>
              <a:t>www.realize.cm</a:t>
            </a: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13" y="2029159"/>
            <a:ext cx="6058425" cy="105763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931568" y="3025687"/>
            <a:ext cx="4968948" cy="5829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Internship carried out from the 03</a:t>
            </a:r>
            <a:r>
              <a:rPr lang="en-US" sz="900" baseline="30000" dirty="0"/>
              <a:t>rd</a:t>
            </a:r>
            <a:r>
              <a:rPr lang="en-US" sz="900" dirty="0"/>
              <a:t> of July till the 30</a:t>
            </a:r>
            <a:r>
              <a:rPr lang="en-US" sz="900" baseline="30000" dirty="0"/>
              <a:t>th</a:t>
            </a:r>
            <a:r>
              <a:rPr lang="en-US" sz="900" dirty="0"/>
              <a:t> of September 2024. In view of obtaining a Software Engineering Diploma in Computer Sciences Option: Software Engineering</a:t>
            </a:r>
            <a:endParaRPr lang="en-US" sz="900" dirty="0"/>
          </a:p>
          <a:p>
            <a:pPr algn="ctr"/>
            <a:r>
              <a:rPr lang="en-US" sz="900" dirty="0"/>
              <a:t>Written by:</a:t>
            </a:r>
            <a:endParaRPr lang="en-US" sz="900" dirty="0"/>
          </a:p>
          <a:p>
            <a:pPr algn="ctr"/>
            <a:r>
              <a:rPr lang="en-US" sz="900" b="1" dirty="0"/>
              <a:t>NSAN SAMUEL PENIEL</a:t>
            </a:r>
            <a:endParaRPr lang="en-US" sz="900" dirty="0"/>
          </a:p>
          <a:p>
            <a:pPr algn="ctr"/>
            <a:r>
              <a:rPr lang="en-US" sz="900" dirty="0"/>
              <a:t>Level II Software Engineering student</a:t>
            </a:r>
            <a:endParaRPr lang="en-US" sz="9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1312413" y="4169439"/>
            <a:ext cx="2111270" cy="73332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Academic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 Mr. ASSANE DERICK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Lecturer at AICS-Cameroon</a:t>
            </a:r>
            <a:endParaRPr lang="en-US" sz="1000" dirty="0"/>
          </a:p>
        </p:txBody>
      </p:sp>
      <p:sp>
        <p:nvSpPr>
          <p:cNvPr id="52" name="Rectangle à coins arrondis 51"/>
          <p:cNvSpPr/>
          <p:nvPr/>
        </p:nvSpPr>
        <p:spPr>
          <a:xfrm>
            <a:off x="3667635" y="3889190"/>
            <a:ext cx="1786270" cy="25518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Supervision</a:t>
            </a:r>
            <a:endParaRPr lang="en-US" sz="1050" b="1" dirty="0"/>
          </a:p>
        </p:txBody>
      </p:sp>
      <p:sp>
        <p:nvSpPr>
          <p:cNvPr id="53" name="Rectangle à coins arrondis 52"/>
          <p:cNvSpPr/>
          <p:nvPr/>
        </p:nvSpPr>
        <p:spPr>
          <a:xfrm>
            <a:off x="5973125" y="4055295"/>
            <a:ext cx="1854781" cy="8474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Professional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Mr. MENGOT NSO                                                                                                              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Software Engineer</a:t>
            </a:r>
            <a:endParaRPr lang="en-US" sz="1000" dirty="0"/>
          </a:p>
        </p:txBody>
      </p:sp>
      <p:sp>
        <p:nvSpPr>
          <p:cNvPr id="55" name="Ruban vers le haut 54"/>
          <p:cNvSpPr/>
          <p:nvPr/>
        </p:nvSpPr>
        <p:spPr>
          <a:xfrm>
            <a:off x="3193143" y="4237447"/>
            <a:ext cx="2837543" cy="483167"/>
          </a:xfrm>
          <a:prstGeom prst="ribbon2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6"/>
                </a:solidFill>
              </a:rPr>
              <a:t>Academic Year 2024 - 2025</a:t>
            </a:r>
            <a:endParaRPr lang="en-US" sz="105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 t="7798" b="7806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944" name="Google Shape;944;p55"/>
          <p:cNvSpPr txBox="1">
            <a:spLocks noGrp="1"/>
          </p:cNvSpPr>
          <p:nvPr>
            <p:ph type="title"/>
          </p:nvPr>
        </p:nvSpPr>
        <p:spPr>
          <a:xfrm>
            <a:off x="1019600" y="3668100"/>
            <a:ext cx="710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is worth a thousand words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7"/>
          <p:cNvSpPr txBox="1">
            <a:spLocks noGrp="1"/>
          </p:cNvSpPr>
          <p:nvPr>
            <p:ph type="title"/>
          </p:nvPr>
        </p:nvSpPr>
        <p:spPr>
          <a:xfrm>
            <a:off x="1217600" y="1763375"/>
            <a:ext cx="6708900" cy="13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6</a:t>
            </a:r>
            <a:r>
              <a:rPr lang="en-GB"/>
              <a:t>,</a:t>
            </a:r>
            <a:r>
              <a:rPr lang="en-US" altLang="en-GB"/>
              <a:t>0</a:t>
            </a:r>
            <a:r>
              <a:rPr lang="en-GB"/>
              <a:t>00,000</a:t>
            </a:r>
            <a:endParaRPr lang="en-GB"/>
          </a:p>
        </p:txBody>
      </p:sp>
      <p:sp>
        <p:nvSpPr>
          <p:cNvPr id="976" name="Google Shape;976;p57"/>
          <p:cNvSpPr txBox="1">
            <a:spLocks noGrp="1"/>
          </p:cNvSpPr>
          <p:nvPr>
            <p:ph type="subTitle" idx="1"/>
          </p:nvPr>
        </p:nvSpPr>
        <p:spPr>
          <a:xfrm>
            <a:off x="1217600" y="3187822"/>
            <a:ext cx="6708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Cameroon generates tonnes of waste annually.</a:t>
            </a:r>
            <a:endParaRPr lang="en-US" altLang="en-GB"/>
          </a:p>
        </p:txBody>
      </p:sp>
      <p:grpSp>
        <p:nvGrpSpPr>
          <p:cNvPr id="977" name="Google Shape;977;p57"/>
          <p:cNvGrpSpPr/>
          <p:nvPr/>
        </p:nvGrpSpPr>
        <p:grpSpPr>
          <a:xfrm>
            <a:off x="1217600" y="3874125"/>
            <a:ext cx="467875" cy="467850"/>
            <a:chOff x="5425700" y="2807450"/>
            <a:chExt cx="467875" cy="467850"/>
          </a:xfrm>
        </p:grpSpPr>
        <p:sp>
          <p:nvSpPr>
            <p:cNvPr id="978" name="Google Shape;978;p57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6" name="Google Shape;986;p57"/>
          <p:cNvGrpSpPr/>
          <p:nvPr/>
        </p:nvGrpSpPr>
        <p:grpSpPr>
          <a:xfrm>
            <a:off x="4307754" y="468847"/>
            <a:ext cx="887798" cy="838021"/>
            <a:chOff x="8096363" y="382350"/>
            <a:chExt cx="668825" cy="631325"/>
          </a:xfrm>
        </p:grpSpPr>
        <p:sp>
          <p:nvSpPr>
            <p:cNvPr id="987" name="Google Shape;987;p57"/>
            <p:cNvSpPr/>
            <p:nvPr/>
          </p:nvSpPr>
          <p:spPr>
            <a:xfrm flipH="1">
              <a:off x="8134713" y="382350"/>
              <a:ext cx="630475" cy="631325"/>
            </a:xfrm>
            <a:custGeom>
              <a:avLst/>
              <a:gdLst/>
              <a:ahLst/>
              <a:cxnLst/>
              <a:rect l="l" t="t" r="r" b="b"/>
              <a:pathLst>
                <a:path w="25219" h="25253" extrusionOk="0">
                  <a:moveTo>
                    <a:pt x="12609" y="1"/>
                  </a:moveTo>
                  <a:cubicBezTo>
                    <a:pt x="6605" y="1"/>
                    <a:pt x="1568" y="4237"/>
                    <a:pt x="300" y="9875"/>
                  </a:cubicBezTo>
                  <a:cubicBezTo>
                    <a:pt x="300" y="9908"/>
                    <a:pt x="300" y="9941"/>
                    <a:pt x="300" y="9941"/>
                  </a:cubicBezTo>
                  <a:cubicBezTo>
                    <a:pt x="267" y="10041"/>
                    <a:pt x="234" y="10108"/>
                    <a:pt x="234" y="10208"/>
                  </a:cubicBezTo>
                  <a:cubicBezTo>
                    <a:pt x="200" y="10375"/>
                    <a:pt x="167" y="10575"/>
                    <a:pt x="134" y="10742"/>
                  </a:cubicBezTo>
                  <a:cubicBezTo>
                    <a:pt x="134" y="10842"/>
                    <a:pt x="100" y="10909"/>
                    <a:pt x="100" y="11009"/>
                  </a:cubicBezTo>
                  <a:cubicBezTo>
                    <a:pt x="100" y="11109"/>
                    <a:pt x="67" y="11209"/>
                    <a:pt x="67" y="11309"/>
                  </a:cubicBezTo>
                  <a:cubicBezTo>
                    <a:pt x="67" y="11442"/>
                    <a:pt x="34" y="11609"/>
                    <a:pt x="34" y="11743"/>
                  </a:cubicBezTo>
                  <a:cubicBezTo>
                    <a:pt x="34" y="11909"/>
                    <a:pt x="0" y="12110"/>
                    <a:pt x="0" y="12276"/>
                  </a:cubicBezTo>
                  <a:cubicBezTo>
                    <a:pt x="0" y="12376"/>
                    <a:pt x="0" y="12510"/>
                    <a:pt x="0" y="12610"/>
                  </a:cubicBezTo>
                  <a:cubicBezTo>
                    <a:pt x="0" y="19582"/>
                    <a:pt x="5638" y="25252"/>
                    <a:pt x="12609" y="25252"/>
                  </a:cubicBezTo>
                  <a:cubicBezTo>
                    <a:pt x="12743" y="25252"/>
                    <a:pt x="12876" y="25219"/>
                    <a:pt x="12976" y="25219"/>
                  </a:cubicBezTo>
                  <a:lnTo>
                    <a:pt x="13276" y="25219"/>
                  </a:lnTo>
                  <a:cubicBezTo>
                    <a:pt x="13376" y="25219"/>
                    <a:pt x="13477" y="25219"/>
                    <a:pt x="13577" y="25186"/>
                  </a:cubicBezTo>
                  <a:cubicBezTo>
                    <a:pt x="13710" y="25186"/>
                    <a:pt x="13843" y="25186"/>
                    <a:pt x="13977" y="25152"/>
                  </a:cubicBezTo>
                  <a:cubicBezTo>
                    <a:pt x="14044" y="25152"/>
                    <a:pt x="14144" y="25152"/>
                    <a:pt x="14210" y="25119"/>
                  </a:cubicBezTo>
                  <a:cubicBezTo>
                    <a:pt x="14310" y="25119"/>
                    <a:pt x="14444" y="25119"/>
                    <a:pt x="14544" y="25085"/>
                  </a:cubicBezTo>
                  <a:cubicBezTo>
                    <a:pt x="14677" y="25085"/>
                    <a:pt x="14811" y="25052"/>
                    <a:pt x="14978" y="25019"/>
                  </a:cubicBezTo>
                  <a:cubicBezTo>
                    <a:pt x="15244" y="24952"/>
                    <a:pt x="15511" y="24919"/>
                    <a:pt x="15778" y="24852"/>
                  </a:cubicBezTo>
                  <a:cubicBezTo>
                    <a:pt x="17079" y="24485"/>
                    <a:pt x="18280" y="23951"/>
                    <a:pt x="19381" y="23251"/>
                  </a:cubicBezTo>
                  <a:cubicBezTo>
                    <a:pt x="21749" y="21750"/>
                    <a:pt x="23550" y="19515"/>
                    <a:pt x="24518" y="16846"/>
                  </a:cubicBezTo>
                  <a:lnTo>
                    <a:pt x="24518" y="16813"/>
                  </a:lnTo>
                  <a:cubicBezTo>
                    <a:pt x="24618" y="16513"/>
                    <a:pt x="24718" y="16146"/>
                    <a:pt x="24818" y="15812"/>
                  </a:cubicBezTo>
                  <a:cubicBezTo>
                    <a:pt x="24851" y="15645"/>
                    <a:pt x="24918" y="15479"/>
                    <a:pt x="24951" y="15312"/>
                  </a:cubicBezTo>
                  <a:cubicBezTo>
                    <a:pt x="24985" y="15178"/>
                    <a:pt x="24985" y="15012"/>
                    <a:pt x="25018" y="14878"/>
                  </a:cubicBezTo>
                  <a:cubicBezTo>
                    <a:pt x="25018" y="14878"/>
                    <a:pt x="25018" y="14845"/>
                    <a:pt x="25018" y="14845"/>
                  </a:cubicBezTo>
                  <a:cubicBezTo>
                    <a:pt x="25051" y="14811"/>
                    <a:pt x="25051" y="14745"/>
                    <a:pt x="25051" y="14678"/>
                  </a:cubicBezTo>
                  <a:cubicBezTo>
                    <a:pt x="25085" y="14545"/>
                    <a:pt x="25118" y="14411"/>
                    <a:pt x="25118" y="14244"/>
                  </a:cubicBezTo>
                  <a:cubicBezTo>
                    <a:pt x="25152" y="14078"/>
                    <a:pt x="25152" y="13911"/>
                    <a:pt x="25185" y="13711"/>
                  </a:cubicBezTo>
                  <a:cubicBezTo>
                    <a:pt x="25185" y="13577"/>
                    <a:pt x="25185" y="13444"/>
                    <a:pt x="25218" y="13344"/>
                  </a:cubicBezTo>
                  <a:cubicBezTo>
                    <a:pt x="25218" y="13310"/>
                    <a:pt x="25218" y="13277"/>
                    <a:pt x="25218" y="13277"/>
                  </a:cubicBezTo>
                  <a:cubicBezTo>
                    <a:pt x="25218" y="13210"/>
                    <a:pt x="25218" y="13144"/>
                    <a:pt x="25218" y="13077"/>
                  </a:cubicBezTo>
                  <a:cubicBezTo>
                    <a:pt x="25218" y="12910"/>
                    <a:pt x="25218" y="12777"/>
                    <a:pt x="25218" y="12610"/>
                  </a:cubicBezTo>
                  <a:cubicBezTo>
                    <a:pt x="25218" y="12510"/>
                    <a:pt x="25218" y="12376"/>
                    <a:pt x="25218" y="12276"/>
                  </a:cubicBezTo>
                  <a:cubicBezTo>
                    <a:pt x="25218" y="12110"/>
                    <a:pt x="25218" y="11909"/>
                    <a:pt x="25185" y="11743"/>
                  </a:cubicBezTo>
                  <a:cubicBezTo>
                    <a:pt x="25185" y="11609"/>
                    <a:pt x="25185" y="11442"/>
                    <a:pt x="25152" y="11309"/>
                  </a:cubicBezTo>
                  <a:cubicBezTo>
                    <a:pt x="25152" y="11209"/>
                    <a:pt x="25152" y="11109"/>
                    <a:pt x="25118" y="11009"/>
                  </a:cubicBezTo>
                  <a:cubicBezTo>
                    <a:pt x="25118" y="10909"/>
                    <a:pt x="25118" y="10842"/>
                    <a:pt x="25085" y="10742"/>
                  </a:cubicBezTo>
                  <a:cubicBezTo>
                    <a:pt x="25051" y="10575"/>
                    <a:pt x="25018" y="10375"/>
                    <a:pt x="24985" y="10208"/>
                  </a:cubicBezTo>
                  <a:cubicBezTo>
                    <a:pt x="24985" y="10108"/>
                    <a:pt x="24951" y="10041"/>
                    <a:pt x="24951" y="9941"/>
                  </a:cubicBezTo>
                  <a:cubicBezTo>
                    <a:pt x="24951" y="9941"/>
                    <a:pt x="24951" y="9908"/>
                    <a:pt x="24918" y="9875"/>
                  </a:cubicBezTo>
                  <a:cubicBezTo>
                    <a:pt x="23684" y="4237"/>
                    <a:pt x="18647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57"/>
            <p:cNvSpPr/>
            <p:nvPr/>
          </p:nvSpPr>
          <p:spPr>
            <a:xfrm flipH="1">
              <a:off x="8096363" y="629200"/>
              <a:ext cx="668825" cy="384475"/>
            </a:xfrm>
            <a:custGeom>
              <a:avLst/>
              <a:gdLst/>
              <a:ahLst/>
              <a:cxnLst/>
              <a:rect l="l" t="t" r="r" b="b"/>
              <a:pathLst>
                <a:path w="26753" h="15379" extrusionOk="0">
                  <a:moveTo>
                    <a:pt x="300" y="1"/>
                  </a:moveTo>
                  <a:cubicBezTo>
                    <a:pt x="300" y="34"/>
                    <a:pt x="300" y="67"/>
                    <a:pt x="300" y="67"/>
                  </a:cubicBezTo>
                  <a:cubicBezTo>
                    <a:pt x="267" y="167"/>
                    <a:pt x="234" y="234"/>
                    <a:pt x="234" y="334"/>
                  </a:cubicBezTo>
                  <a:cubicBezTo>
                    <a:pt x="200" y="501"/>
                    <a:pt x="167" y="701"/>
                    <a:pt x="134" y="868"/>
                  </a:cubicBezTo>
                  <a:cubicBezTo>
                    <a:pt x="134" y="968"/>
                    <a:pt x="100" y="1035"/>
                    <a:pt x="100" y="1135"/>
                  </a:cubicBezTo>
                  <a:cubicBezTo>
                    <a:pt x="100" y="1235"/>
                    <a:pt x="67" y="1335"/>
                    <a:pt x="67" y="1435"/>
                  </a:cubicBezTo>
                  <a:cubicBezTo>
                    <a:pt x="67" y="1568"/>
                    <a:pt x="34" y="1735"/>
                    <a:pt x="34" y="1869"/>
                  </a:cubicBezTo>
                  <a:cubicBezTo>
                    <a:pt x="34" y="2035"/>
                    <a:pt x="0" y="2236"/>
                    <a:pt x="0" y="2402"/>
                  </a:cubicBezTo>
                  <a:cubicBezTo>
                    <a:pt x="0" y="2502"/>
                    <a:pt x="0" y="2636"/>
                    <a:pt x="0" y="2736"/>
                  </a:cubicBezTo>
                  <a:cubicBezTo>
                    <a:pt x="0" y="9708"/>
                    <a:pt x="5638" y="15378"/>
                    <a:pt x="12609" y="15378"/>
                  </a:cubicBezTo>
                  <a:cubicBezTo>
                    <a:pt x="12743" y="15378"/>
                    <a:pt x="12876" y="15345"/>
                    <a:pt x="12976" y="15345"/>
                  </a:cubicBezTo>
                  <a:lnTo>
                    <a:pt x="13276" y="15345"/>
                  </a:lnTo>
                  <a:cubicBezTo>
                    <a:pt x="13376" y="15345"/>
                    <a:pt x="13477" y="15345"/>
                    <a:pt x="13577" y="15312"/>
                  </a:cubicBezTo>
                  <a:cubicBezTo>
                    <a:pt x="13710" y="15312"/>
                    <a:pt x="13843" y="15312"/>
                    <a:pt x="13977" y="15278"/>
                  </a:cubicBezTo>
                  <a:cubicBezTo>
                    <a:pt x="14044" y="15278"/>
                    <a:pt x="14144" y="15278"/>
                    <a:pt x="14210" y="15245"/>
                  </a:cubicBezTo>
                  <a:cubicBezTo>
                    <a:pt x="14310" y="15245"/>
                    <a:pt x="14444" y="15245"/>
                    <a:pt x="14544" y="15211"/>
                  </a:cubicBezTo>
                  <a:cubicBezTo>
                    <a:pt x="14677" y="15211"/>
                    <a:pt x="14811" y="15178"/>
                    <a:pt x="14978" y="15145"/>
                  </a:cubicBezTo>
                  <a:cubicBezTo>
                    <a:pt x="15244" y="15078"/>
                    <a:pt x="15511" y="15045"/>
                    <a:pt x="15778" y="14978"/>
                  </a:cubicBezTo>
                  <a:cubicBezTo>
                    <a:pt x="17079" y="14611"/>
                    <a:pt x="18280" y="14077"/>
                    <a:pt x="19381" y="13377"/>
                  </a:cubicBezTo>
                  <a:lnTo>
                    <a:pt x="26753" y="15378"/>
                  </a:lnTo>
                  <a:lnTo>
                    <a:pt x="24518" y="6972"/>
                  </a:lnTo>
                  <a:cubicBezTo>
                    <a:pt x="24618" y="6639"/>
                    <a:pt x="24718" y="6305"/>
                    <a:pt x="24818" y="5938"/>
                  </a:cubicBezTo>
                  <a:cubicBezTo>
                    <a:pt x="24851" y="5771"/>
                    <a:pt x="24918" y="5605"/>
                    <a:pt x="24951" y="5438"/>
                  </a:cubicBezTo>
                  <a:cubicBezTo>
                    <a:pt x="24985" y="5304"/>
                    <a:pt x="25018" y="5138"/>
                    <a:pt x="25018" y="5004"/>
                  </a:cubicBezTo>
                  <a:cubicBezTo>
                    <a:pt x="25018" y="5004"/>
                    <a:pt x="25018" y="4971"/>
                    <a:pt x="25018" y="4971"/>
                  </a:cubicBezTo>
                  <a:cubicBezTo>
                    <a:pt x="25051" y="4937"/>
                    <a:pt x="25051" y="4871"/>
                    <a:pt x="25051" y="4804"/>
                  </a:cubicBezTo>
                  <a:cubicBezTo>
                    <a:pt x="25085" y="4671"/>
                    <a:pt x="25118" y="4537"/>
                    <a:pt x="25118" y="4370"/>
                  </a:cubicBezTo>
                  <a:cubicBezTo>
                    <a:pt x="25152" y="4204"/>
                    <a:pt x="25152" y="4037"/>
                    <a:pt x="25185" y="3837"/>
                  </a:cubicBezTo>
                  <a:cubicBezTo>
                    <a:pt x="25185" y="3703"/>
                    <a:pt x="25185" y="3570"/>
                    <a:pt x="25218" y="3470"/>
                  </a:cubicBezTo>
                  <a:cubicBezTo>
                    <a:pt x="25218" y="3436"/>
                    <a:pt x="25218" y="3403"/>
                    <a:pt x="25218" y="3403"/>
                  </a:cubicBezTo>
                  <a:cubicBezTo>
                    <a:pt x="25218" y="3336"/>
                    <a:pt x="25218" y="3270"/>
                    <a:pt x="25218" y="3203"/>
                  </a:cubicBezTo>
                  <a:cubicBezTo>
                    <a:pt x="25218" y="3036"/>
                    <a:pt x="25218" y="2903"/>
                    <a:pt x="25218" y="2736"/>
                  </a:cubicBezTo>
                  <a:cubicBezTo>
                    <a:pt x="25218" y="2636"/>
                    <a:pt x="25218" y="2502"/>
                    <a:pt x="25218" y="2402"/>
                  </a:cubicBezTo>
                  <a:cubicBezTo>
                    <a:pt x="25218" y="2236"/>
                    <a:pt x="25218" y="2035"/>
                    <a:pt x="25185" y="1869"/>
                  </a:cubicBezTo>
                  <a:cubicBezTo>
                    <a:pt x="25185" y="1735"/>
                    <a:pt x="25185" y="1568"/>
                    <a:pt x="25152" y="1435"/>
                  </a:cubicBezTo>
                  <a:cubicBezTo>
                    <a:pt x="25152" y="1335"/>
                    <a:pt x="25152" y="1235"/>
                    <a:pt x="25118" y="1135"/>
                  </a:cubicBezTo>
                  <a:cubicBezTo>
                    <a:pt x="25118" y="1035"/>
                    <a:pt x="25118" y="968"/>
                    <a:pt x="25085" y="868"/>
                  </a:cubicBezTo>
                  <a:cubicBezTo>
                    <a:pt x="25051" y="701"/>
                    <a:pt x="25018" y="501"/>
                    <a:pt x="24985" y="334"/>
                  </a:cubicBezTo>
                  <a:cubicBezTo>
                    <a:pt x="24985" y="234"/>
                    <a:pt x="24951" y="167"/>
                    <a:pt x="24951" y="67"/>
                  </a:cubicBezTo>
                  <a:cubicBezTo>
                    <a:pt x="24951" y="67"/>
                    <a:pt x="24951" y="34"/>
                    <a:pt x="24918" y="1"/>
                  </a:cubicBezTo>
                  <a:cubicBezTo>
                    <a:pt x="23684" y="5671"/>
                    <a:pt x="18647" y="9874"/>
                    <a:pt x="12609" y="9874"/>
                  </a:cubicBezTo>
                  <a:cubicBezTo>
                    <a:pt x="6605" y="9874"/>
                    <a:pt x="1568" y="567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8253198" y="505798"/>
              <a:ext cx="384467" cy="384467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0" name="Google Shape;990;p57"/>
          <p:cNvGrpSpPr/>
          <p:nvPr/>
        </p:nvGrpSpPr>
        <p:grpSpPr>
          <a:xfrm flipH="1">
            <a:off x="7681363" y="3916567"/>
            <a:ext cx="578775" cy="525200"/>
            <a:chOff x="1698875" y="1584550"/>
            <a:chExt cx="578775" cy="525200"/>
          </a:xfrm>
        </p:grpSpPr>
        <p:sp>
          <p:nvSpPr>
            <p:cNvPr id="991" name="Google Shape;991;p5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tress-pa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0"/>
            <a:ext cx="4969510" cy="40214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78400" y="1914525"/>
            <a:ext cx="4070350" cy="1977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In our communities, we are all familiar with the sight of uncollected waste and the resulting nuissance. </a:t>
            </a:r>
            <a:endParaRPr lang="en-US"/>
          </a:p>
          <a:p>
            <a:endParaRPr lang="en-US"/>
          </a:p>
          <a:p>
            <a:r>
              <a:rPr lang="en-US"/>
              <a:t>This  poses a critical question?</a:t>
            </a:r>
            <a:endParaRPr lang="en-US"/>
          </a:p>
          <a:p>
            <a:endParaRPr lang="en-US"/>
          </a:p>
          <a:p>
            <a:r>
              <a:rPr lang="en-US" b="1" i="1"/>
              <a:t>“How can we solve the problem of inefficient waste collection that leads to environmental pollution and public health hazards?.....”</a:t>
            </a:r>
            <a:endParaRPr lang="en-US" b="1" i="1"/>
          </a:p>
        </p:txBody>
      </p:sp>
      <p:sp>
        <p:nvSpPr>
          <p:cNvPr id="6" name="Rounded Rectangle 5"/>
          <p:cNvSpPr/>
          <p:nvPr/>
        </p:nvSpPr>
        <p:spPr>
          <a:xfrm>
            <a:off x="5292090" y="617220"/>
            <a:ext cx="2992120" cy="5568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GB" sz="2400" dirty="0" smtClean="0">
                <a:solidFill>
                  <a:schemeClr val="accent6"/>
                </a:solidFill>
                <a:sym typeface="+mn-ea"/>
              </a:rPr>
              <a:t>Problematics</a:t>
            </a:r>
            <a:endParaRPr lang="en-GB" sz="2400" dirty="0" smtClean="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>
            <a:spLocks noGrp="1"/>
          </p:cNvSpPr>
          <p:nvPr>
            <p:ph type="title"/>
          </p:nvPr>
        </p:nvSpPr>
        <p:spPr>
          <a:xfrm>
            <a:off x="619670" y="26899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Proposed Solutions</a:t>
            </a:r>
            <a:endParaRPr lang="en-US" altLang="en-GB"/>
          </a:p>
        </p:txBody>
      </p:sp>
      <p:sp>
        <p:nvSpPr>
          <p:cNvPr id="654" name="Google Shape;654;p50"/>
          <p:cNvSpPr txBox="1">
            <a:spLocks noGrp="1"/>
          </p:cNvSpPr>
          <p:nvPr>
            <p:ph type="subTitle" idx="1"/>
          </p:nvPr>
        </p:nvSpPr>
        <p:spPr>
          <a:xfrm>
            <a:off x="937895" y="3110865"/>
            <a:ext cx="2175510" cy="108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Develop a user-friendly app allowing residents to register, subscribe, and make payments.</a:t>
            </a:r>
            <a:endParaRPr lang="en-US" altLang="en-US"/>
          </a:p>
        </p:txBody>
      </p:sp>
      <p:sp>
        <p:nvSpPr>
          <p:cNvPr id="655" name="Google Shape;655;p50"/>
          <p:cNvSpPr txBox="1">
            <a:spLocks noGrp="1"/>
          </p:cNvSpPr>
          <p:nvPr>
            <p:ph type="subTitle" idx="2"/>
          </p:nvPr>
        </p:nvSpPr>
        <p:spPr>
          <a:xfrm>
            <a:off x="3484245" y="3110865"/>
            <a:ext cx="2175510" cy="108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Use GPS APIs to track households’ locations, especially in hard-to-reach or inaccessible areas.</a:t>
            </a:r>
            <a:endParaRPr lang="en-US" altLang="en-US"/>
          </a:p>
        </p:txBody>
      </p:sp>
      <p:sp>
        <p:nvSpPr>
          <p:cNvPr id="656" name="Google Shape;656;p50"/>
          <p:cNvSpPr txBox="1">
            <a:spLocks noGrp="1"/>
          </p:cNvSpPr>
          <p:nvPr>
            <p:ph type="subTitle" idx="3"/>
          </p:nvPr>
        </p:nvSpPr>
        <p:spPr>
          <a:xfrm>
            <a:off x="6031230" y="3110865"/>
            <a:ext cx="2175510" cy="113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Maintain a database of subscribers, tracking payment status and subscription history in real time.</a:t>
            </a:r>
            <a:endParaRPr lang="en-US" altLang="en-US"/>
          </a:p>
        </p:txBody>
      </p:sp>
      <p:sp>
        <p:nvSpPr>
          <p:cNvPr id="657" name="Google Shape;657;p50"/>
          <p:cNvSpPr txBox="1">
            <a:spLocks noGrp="1"/>
          </p:cNvSpPr>
          <p:nvPr>
            <p:ph type="subTitle" idx="4"/>
          </p:nvPr>
        </p:nvSpPr>
        <p:spPr>
          <a:xfrm>
            <a:off x="93762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/>
              <a:t>Mobile Application for Residents</a:t>
            </a:r>
            <a:endParaRPr lang="en-US" altLang="en-US" sz="1600"/>
          </a:p>
        </p:txBody>
      </p:sp>
      <p:sp>
        <p:nvSpPr>
          <p:cNvPr id="658" name="Google Shape;658;p50"/>
          <p:cNvSpPr txBox="1">
            <a:spLocks noGrp="1"/>
          </p:cNvSpPr>
          <p:nvPr>
            <p:ph type="subTitle" idx="5"/>
          </p:nvPr>
        </p:nvSpPr>
        <p:spPr>
          <a:xfrm>
            <a:off x="3484348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/>
              <a:t>Real-Time Location Tracking</a:t>
            </a:r>
            <a:endParaRPr lang="en-US" altLang="en-US" sz="1600"/>
          </a:p>
        </p:txBody>
      </p:sp>
      <p:sp>
        <p:nvSpPr>
          <p:cNvPr id="659" name="Google Shape;659;p50"/>
          <p:cNvSpPr txBox="1">
            <a:spLocks noGrp="1"/>
          </p:cNvSpPr>
          <p:nvPr>
            <p:ph type="subTitle" idx="6"/>
          </p:nvPr>
        </p:nvSpPr>
        <p:spPr>
          <a:xfrm>
            <a:off x="5848985" y="2686685"/>
            <a:ext cx="2444750" cy="527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/>
              <a:t>Digital Subscription and Payment </a:t>
            </a:r>
            <a:endParaRPr lang="en-US" altLang="en-US" sz="1600"/>
          </a:p>
        </p:txBody>
      </p:sp>
      <p:grpSp>
        <p:nvGrpSpPr>
          <p:cNvPr id="660" name="Google Shape;660;p50"/>
          <p:cNvGrpSpPr/>
          <p:nvPr/>
        </p:nvGrpSpPr>
        <p:grpSpPr>
          <a:xfrm>
            <a:off x="1750925" y="1994344"/>
            <a:ext cx="548700" cy="548700"/>
            <a:chOff x="1750925" y="1841944"/>
            <a:chExt cx="548700" cy="548700"/>
          </a:xfrm>
        </p:grpSpPr>
        <p:sp>
          <p:nvSpPr>
            <p:cNvPr id="661" name="Google Shape;661;p50"/>
            <p:cNvSpPr/>
            <p:nvPr/>
          </p:nvSpPr>
          <p:spPr>
            <a:xfrm>
              <a:off x="1750925" y="1841944"/>
              <a:ext cx="548700" cy="54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1842390" y="1933411"/>
              <a:ext cx="365769" cy="365765"/>
            </a:xfrm>
            <a:custGeom>
              <a:avLst/>
              <a:gdLst/>
              <a:ahLst/>
              <a:cxnLst/>
              <a:rect l="l" t="t" r="r" b="b"/>
              <a:pathLst>
                <a:path w="8931" h="8932" extrusionOk="0">
                  <a:moveTo>
                    <a:pt x="1310" y="3668"/>
                  </a:moveTo>
                  <a:cubicBezTo>
                    <a:pt x="1453" y="3668"/>
                    <a:pt x="1572" y="3787"/>
                    <a:pt x="1572" y="3930"/>
                  </a:cubicBezTo>
                  <a:cubicBezTo>
                    <a:pt x="1572" y="4073"/>
                    <a:pt x="1453" y="4192"/>
                    <a:pt x="1310" y="4192"/>
                  </a:cubicBezTo>
                  <a:lnTo>
                    <a:pt x="524" y="4192"/>
                  </a:lnTo>
                  <a:cubicBezTo>
                    <a:pt x="548" y="4025"/>
                    <a:pt x="572" y="3859"/>
                    <a:pt x="596" y="3668"/>
                  </a:cubicBezTo>
                  <a:close/>
                  <a:moveTo>
                    <a:pt x="4716" y="2644"/>
                  </a:moveTo>
                  <a:cubicBezTo>
                    <a:pt x="5525" y="2763"/>
                    <a:pt x="6168" y="3406"/>
                    <a:pt x="6287" y="4192"/>
                  </a:cubicBezTo>
                  <a:lnTo>
                    <a:pt x="4716" y="4192"/>
                  </a:lnTo>
                  <a:lnTo>
                    <a:pt x="4716" y="2644"/>
                  </a:lnTo>
                  <a:close/>
                  <a:moveTo>
                    <a:pt x="4716" y="1596"/>
                  </a:moveTo>
                  <a:cubicBezTo>
                    <a:pt x="6121" y="1715"/>
                    <a:pt x="7216" y="2811"/>
                    <a:pt x="7335" y="4192"/>
                  </a:cubicBezTo>
                  <a:lnTo>
                    <a:pt x="6811" y="4192"/>
                  </a:lnTo>
                  <a:cubicBezTo>
                    <a:pt x="6692" y="3120"/>
                    <a:pt x="5811" y="2239"/>
                    <a:pt x="4716" y="2120"/>
                  </a:cubicBezTo>
                  <a:lnTo>
                    <a:pt x="4716" y="1596"/>
                  </a:lnTo>
                  <a:close/>
                  <a:moveTo>
                    <a:pt x="4716" y="525"/>
                  </a:moveTo>
                  <a:cubicBezTo>
                    <a:pt x="5668" y="596"/>
                    <a:pt x="6573" y="1001"/>
                    <a:pt x="7240" y="1668"/>
                  </a:cubicBezTo>
                  <a:cubicBezTo>
                    <a:pt x="7931" y="2358"/>
                    <a:pt x="8336" y="3239"/>
                    <a:pt x="8383" y="4192"/>
                  </a:cubicBezTo>
                  <a:lnTo>
                    <a:pt x="7859" y="4192"/>
                  </a:lnTo>
                  <a:cubicBezTo>
                    <a:pt x="7740" y="2525"/>
                    <a:pt x="6407" y="1191"/>
                    <a:pt x="4716" y="1072"/>
                  </a:cubicBezTo>
                  <a:lnTo>
                    <a:pt x="4716" y="525"/>
                  </a:lnTo>
                  <a:close/>
                  <a:moveTo>
                    <a:pt x="4192" y="525"/>
                  </a:moveTo>
                  <a:lnTo>
                    <a:pt x="4192" y="4192"/>
                  </a:lnTo>
                  <a:lnTo>
                    <a:pt x="3406" y="4192"/>
                  </a:lnTo>
                  <a:cubicBezTo>
                    <a:pt x="2977" y="4192"/>
                    <a:pt x="2620" y="4549"/>
                    <a:pt x="2620" y="4978"/>
                  </a:cubicBezTo>
                  <a:cubicBezTo>
                    <a:pt x="2620" y="5145"/>
                    <a:pt x="2501" y="5264"/>
                    <a:pt x="2358" y="5264"/>
                  </a:cubicBezTo>
                  <a:lnTo>
                    <a:pt x="596" y="5264"/>
                  </a:lnTo>
                  <a:cubicBezTo>
                    <a:pt x="572" y="5073"/>
                    <a:pt x="548" y="4906"/>
                    <a:pt x="524" y="4716"/>
                  </a:cubicBezTo>
                  <a:lnTo>
                    <a:pt x="1310" y="4716"/>
                  </a:lnTo>
                  <a:cubicBezTo>
                    <a:pt x="1739" y="4716"/>
                    <a:pt x="2096" y="4382"/>
                    <a:pt x="2096" y="3930"/>
                  </a:cubicBezTo>
                  <a:cubicBezTo>
                    <a:pt x="2096" y="3501"/>
                    <a:pt x="1739" y="3144"/>
                    <a:pt x="1310" y="3144"/>
                  </a:cubicBezTo>
                  <a:lnTo>
                    <a:pt x="739" y="3144"/>
                  </a:lnTo>
                  <a:cubicBezTo>
                    <a:pt x="953" y="2596"/>
                    <a:pt x="1263" y="2096"/>
                    <a:pt x="1691" y="1668"/>
                  </a:cubicBezTo>
                  <a:cubicBezTo>
                    <a:pt x="2358" y="1001"/>
                    <a:pt x="3239" y="596"/>
                    <a:pt x="4192" y="525"/>
                  </a:cubicBezTo>
                  <a:close/>
                  <a:moveTo>
                    <a:pt x="8383" y="4716"/>
                  </a:moveTo>
                  <a:cubicBezTo>
                    <a:pt x="8383" y="4906"/>
                    <a:pt x="8359" y="5073"/>
                    <a:pt x="8336" y="5264"/>
                  </a:cubicBezTo>
                  <a:lnTo>
                    <a:pt x="5001" y="5264"/>
                  </a:lnTo>
                  <a:cubicBezTo>
                    <a:pt x="4549" y="5264"/>
                    <a:pt x="4192" y="5597"/>
                    <a:pt x="4192" y="6049"/>
                  </a:cubicBezTo>
                  <a:cubicBezTo>
                    <a:pt x="4192" y="6478"/>
                    <a:pt x="4549" y="6835"/>
                    <a:pt x="5001" y="6835"/>
                  </a:cubicBezTo>
                  <a:cubicBezTo>
                    <a:pt x="5144" y="6835"/>
                    <a:pt x="5263" y="6954"/>
                    <a:pt x="5263" y="7097"/>
                  </a:cubicBezTo>
                  <a:cubicBezTo>
                    <a:pt x="5263" y="7216"/>
                    <a:pt x="5144" y="7359"/>
                    <a:pt x="5001" y="7359"/>
                  </a:cubicBezTo>
                  <a:lnTo>
                    <a:pt x="3930" y="7359"/>
                  </a:lnTo>
                  <a:cubicBezTo>
                    <a:pt x="3918" y="7359"/>
                    <a:pt x="3906" y="7358"/>
                    <a:pt x="3894" y="7358"/>
                  </a:cubicBezTo>
                  <a:cubicBezTo>
                    <a:pt x="3503" y="7358"/>
                    <a:pt x="3144" y="7729"/>
                    <a:pt x="3144" y="8145"/>
                  </a:cubicBezTo>
                  <a:lnTo>
                    <a:pt x="3144" y="8169"/>
                  </a:lnTo>
                  <a:cubicBezTo>
                    <a:pt x="2596" y="7978"/>
                    <a:pt x="2096" y="7669"/>
                    <a:pt x="1691" y="7240"/>
                  </a:cubicBezTo>
                  <a:cubicBezTo>
                    <a:pt x="1263" y="6835"/>
                    <a:pt x="953" y="6335"/>
                    <a:pt x="739" y="5764"/>
                  </a:cubicBezTo>
                  <a:lnTo>
                    <a:pt x="2358" y="5764"/>
                  </a:lnTo>
                  <a:cubicBezTo>
                    <a:pt x="2787" y="5764"/>
                    <a:pt x="3144" y="5430"/>
                    <a:pt x="3144" y="4978"/>
                  </a:cubicBezTo>
                  <a:cubicBezTo>
                    <a:pt x="3144" y="4835"/>
                    <a:pt x="3263" y="4716"/>
                    <a:pt x="3406" y="4716"/>
                  </a:cubicBezTo>
                  <a:close/>
                  <a:moveTo>
                    <a:pt x="8169" y="5788"/>
                  </a:moveTo>
                  <a:cubicBezTo>
                    <a:pt x="7978" y="6335"/>
                    <a:pt x="7669" y="6835"/>
                    <a:pt x="7240" y="7240"/>
                  </a:cubicBezTo>
                  <a:cubicBezTo>
                    <a:pt x="6502" y="8002"/>
                    <a:pt x="5525" y="8407"/>
                    <a:pt x="4454" y="8407"/>
                  </a:cubicBezTo>
                  <a:cubicBezTo>
                    <a:pt x="4192" y="8407"/>
                    <a:pt x="3930" y="8383"/>
                    <a:pt x="3668" y="8336"/>
                  </a:cubicBezTo>
                  <a:lnTo>
                    <a:pt x="3668" y="8145"/>
                  </a:lnTo>
                  <a:cubicBezTo>
                    <a:pt x="3668" y="8026"/>
                    <a:pt x="3787" y="7883"/>
                    <a:pt x="3930" y="7883"/>
                  </a:cubicBezTo>
                  <a:lnTo>
                    <a:pt x="4978" y="7883"/>
                  </a:lnTo>
                  <a:cubicBezTo>
                    <a:pt x="5406" y="7883"/>
                    <a:pt x="5787" y="7526"/>
                    <a:pt x="5787" y="7097"/>
                  </a:cubicBezTo>
                  <a:cubicBezTo>
                    <a:pt x="5787" y="6645"/>
                    <a:pt x="5430" y="6311"/>
                    <a:pt x="4978" y="6311"/>
                  </a:cubicBezTo>
                  <a:cubicBezTo>
                    <a:pt x="4835" y="6311"/>
                    <a:pt x="4716" y="6192"/>
                    <a:pt x="4716" y="6049"/>
                  </a:cubicBezTo>
                  <a:cubicBezTo>
                    <a:pt x="4716" y="5883"/>
                    <a:pt x="4835" y="5788"/>
                    <a:pt x="4978" y="5788"/>
                  </a:cubicBezTo>
                  <a:close/>
                  <a:moveTo>
                    <a:pt x="4454" y="1"/>
                  </a:moveTo>
                  <a:cubicBezTo>
                    <a:pt x="3263" y="1"/>
                    <a:pt x="2144" y="477"/>
                    <a:pt x="1310" y="1310"/>
                  </a:cubicBezTo>
                  <a:cubicBezTo>
                    <a:pt x="477" y="2144"/>
                    <a:pt x="0" y="3263"/>
                    <a:pt x="0" y="4454"/>
                  </a:cubicBezTo>
                  <a:cubicBezTo>
                    <a:pt x="0" y="5645"/>
                    <a:pt x="477" y="6788"/>
                    <a:pt x="1310" y="7621"/>
                  </a:cubicBezTo>
                  <a:cubicBezTo>
                    <a:pt x="2144" y="8455"/>
                    <a:pt x="3263" y="8931"/>
                    <a:pt x="4454" y="8931"/>
                  </a:cubicBezTo>
                  <a:cubicBezTo>
                    <a:pt x="5644" y="8931"/>
                    <a:pt x="6788" y="8455"/>
                    <a:pt x="7621" y="7621"/>
                  </a:cubicBezTo>
                  <a:cubicBezTo>
                    <a:pt x="8455" y="6788"/>
                    <a:pt x="8931" y="5645"/>
                    <a:pt x="8931" y="4454"/>
                  </a:cubicBezTo>
                  <a:cubicBezTo>
                    <a:pt x="8931" y="3263"/>
                    <a:pt x="8455" y="2144"/>
                    <a:pt x="7621" y="1310"/>
                  </a:cubicBezTo>
                  <a:cubicBezTo>
                    <a:pt x="6788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3" name="Google Shape;663;p50"/>
          <p:cNvGrpSpPr/>
          <p:nvPr/>
        </p:nvGrpSpPr>
        <p:grpSpPr>
          <a:xfrm>
            <a:off x="4297650" y="1994344"/>
            <a:ext cx="548700" cy="548700"/>
            <a:chOff x="4297650" y="1841944"/>
            <a:chExt cx="548700" cy="548700"/>
          </a:xfrm>
        </p:grpSpPr>
        <p:sp>
          <p:nvSpPr>
            <p:cNvPr id="664" name="Google Shape;664;p50"/>
            <p:cNvSpPr/>
            <p:nvPr/>
          </p:nvSpPr>
          <p:spPr>
            <a:xfrm>
              <a:off x="4297650" y="1841944"/>
              <a:ext cx="548700" cy="54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4389115" y="1933411"/>
              <a:ext cx="365769" cy="365765"/>
            </a:xfrm>
            <a:custGeom>
              <a:avLst/>
              <a:gdLst/>
              <a:ahLst/>
              <a:cxnLst/>
              <a:rect l="l" t="t" r="r" b="b"/>
              <a:pathLst>
                <a:path w="8931" h="8932" extrusionOk="0">
                  <a:moveTo>
                    <a:pt x="1786" y="525"/>
                  </a:moveTo>
                  <a:cubicBezTo>
                    <a:pt x="2215" y="548"/>
                    <a:pt x="2286" y="906"/>
                    <a:pt x="2382" y="1191"/>
                  </a:cubicBezTo>
                  <a:lnTo>
                    <a:pt x="2644" y="1072"/>
                  </a:lnTo>
                  <a:cubicBezTo>
                    <a:pt x="2684" y="1052"/>
                    <a:pt x="2730" y="1042"/>
                    <a:pt x="2778" y="1042"/>
                  </a:cubicBezTo>
                  <a:cubicBezTo>
                    <a:pt x="2955" y="1042"/>
                    <a:pt x="3154" y="1171"/>
                    <a:pt x="3191" y="1358"/>
                  </a:cubicBezTo>
                  <a:lnTo>
                    <a:pt x="3215" y="1572"/>
                  </a:lnTo>
                  <a:lnTo>
                    <a:pt x="3430" y="1572"/>
                  </a:lnTo>
                  <a:cubicBezTo>
                    <a:pt x="3572" y="1572"/>
                    <a:pt x="3691" y="1691"/>
                    <a:pt x="3691" y="1834"/>
                  </a:cubicBezTo>
                  <a:cubicBezTo>
                    <a:pt x="3691" y="1977"/>
                    <a:pt x="3572" y="2096"/>
                    <a:pt x="3430" y="2096"/>
                  </a:cubicBezTo>
                  <a:lnTo>
                    <a:pt x="1072" y="2096"/>
                  </a:lnTo>
                  <a:cubicBezTo>
                    <a:pt x="786" y="2096"/>
                    <a:pt x="548" y="1858"/>
                    <a:pt x="548" y="1572"/>
                  </a:cubicBezTo>
                  <a:cubicBezTo>
                    <a:pt x="548" y="1287"/>
                    <a:pt x="762" y="1048"/>
                    <a:pt x="1048" y="1048"/>
                  </a:cubicBezTo>
                  <a:lnTo>
                    <a:pt x="1239" y="1048"/>
                  </a:lnTo>
                  <a:cubicBezTo>
                    <a:pt x="1310" y="763"/>
                    <a:pt x="1477" y="525"/>
                    <a:pt x="1786" y="525"/>
                  </a:cubicBezTo>
                  <a:close/>
                  <a:moveTo>
                    <a:pt x="7954" y="2620"/>
                  </a:moveTo>
                  <a:cubicBezTo>
                    <a:pt x="8050" y="2787"/>
                    <a:pt x="8121" y="2977"/>
                    <a:pt x="8192" y="3144"/>
                  </a:cubicBezTo>
                  <a:lnTo>
                    <a:pt x="7621" y="3144"/>
                  </a:lnTo>
                  <a:cubicBezTo>
                    <a:pt x="7478" y="3144"/>
                    <a:pt x="7359" y="3025"/>
                    <a:pt x="7359" y="2882"/>
                  </a:cubicBezTo>
                  <a:cubicBezTo>
                    <a:pt x="7359" y="2739"/>
                    <a:pt x="7478" y="2620"/>
                    <a:pt x="7621" y="2620"/>
                  </a:cubicBezTo>
                  <a:close/>
                  <a:moveTo>
                    <a:pt x="1334" y="3668"/>
                  </a:moveTo>
                  <a:cubicBezTo>
                    <a:pt x="1477" y="3668"/>
                    <a:pt x="1596" y="3787"/>
                    <a:pt x="1596" y="3930"/>
                  </a:cubicBezTo>
                  <a:cubicBezTo>
                    <a:pt x="1596" y="4073"/>
                    <a:pt x="1477" y="4192"/>
                    <a:pt x="1334" y="4192"/>
                  </a:cubicBezTo>
                  <a:lnTo>
                    <a:pt x="548" y="4192"/>
                  </a:lnTo>
                  <a:cubicBezTo>
                    <a:pt x="548" y="4025"/>
                    <a:pt x="572" y="3859"/>
                    <a:pt x="619" y="3668"/>
                  </a:cubicBezTo>
                  <a:close/>
                  <a:moveTo>
                    <a:pt x="4215" y="525"/>
                  </a:moveTo>
                  <a:lnTo>
                    <a:pt x="4215" y="787"/>
                  </a:lnTo>
                  <a:cubicBezTo>
                    <a:pt x="4215" y="1215"/>
                    <a:pt x="4573" y="1572"/>
                    <a:pt x="5001" y="1572"/>
                  </a:cubicBezTo>
                  <a:lnTo>
                    <a:pt x="5525" y="1572"/>
                  </a:lnTo>
                  <a:cubicBezTo>
                    <a:pt x="5644" y="1572"/>
                    <a:pt x="5787" y="1691"/>
                    <a:pt x="5787" y="1834"/>
                  </a:cubicBezTo>
                  <a:cubicBezTo>
                    <a:pt x="5787" y="1977"/>
                    <a:pt x="5668" y="2096"/>
                    <a:pt x="5525" y="2096"/>
                  </a:cubicBezTo>
                  <a:cubicBezTo>
                    <a:pt x="5097" y="2096"/>
                    <a:pt x="4739" y="2454"/>
                    <a:pt x="4739" y="2882"/>
                  </a:cubicBezTo>
                  <a:cubicBezTo>
                    <a:pt x="4739" y="3311"/>
                    <a:pt x="5097" y="3668"/>
                    <a:pt x="5525" y="3668"/>
                  </a:cubicBezTo>
                  <a:lnTo>
                    <a:pt x="6049" y="3668"/>
                  </a:lnTo>
                  <a:cubicBezTo>
                    <a:pt x="6192" y="3668"/>
                    <a:pt x="6311" y="3787"/>
                    <a:pt x="6311" y="3930"/>
                  </a:cubicBezTo>
                  <a:cubicBezTo>
                    <a:pt x="6311" y="4073"/>
                    <a:pt x="6192" y="4192"/>
                    <a:pt x="6049" y="4192"/>
                  </a:cubicBezTo>
                  <a:lnTo>
                    <a:pt x="3430" y="4192"/>
                  </a:lnTo>
                  <a:cubicBezTo>
                    <a:pt x="3001" y="4192"/>
                    <a:pt x="2644" y="4549"/>
                    <a:pt x="2644" y="4978"/>
                  </a:cubicBezTo>
                  <a:cubicBezTo>
                    <a:pt x="2644" y="5145"/>
                    <a:pt x="2525" y="5264"/>
                    <a:pt x="2382" y="5264"/>
                  </a:cubicBezTo>
                  <a:lnTo>
                    <a:pt x="619" y="5264"/>
                  </a:lnTo>
                  <a:cubicBezTo>
                    <a:pt x="572" y="5073"/>
                    <a:pt x="548" y="4906"/>
                    <a:pt x="548" y="4716"/>
                  </a:cubicBezTo>
                  <a:lnTo>
                    <a:pt x="1334" y="4716"/>
                  </a:lnTo>
                  <a:cubicBezTo>
                    <a:pt x="1762" y="4716"/>
                    <a:pt x="2120" y="4382"/>
                    <a:pt x="2120" y="3930"/>
                  </a:cubicBezTo>
                  <a:cubicBezTo>
                    <a:pt x="2120" y="3501"/>
                    <a:pt x="1762" y="3144"/>
                    <a:pt x="1334" y="3144"/>
                  </a:cubicBezTo>
                  <a:lnTo>
                    <a:pt x="762" y="3144"/>
                  </a:lnTo>
                  <a:cubicBezTo>
                    <a:pt x="834" y="2977"/>
                    <a:pt x="905" y="2787"/>
                    <a:pt x="1000" y="2620"/>
                  </a:cubicBezTo>
                  <a:lnTo>
                    <a:pt x="3430" y="2620"/>
                  </a:lnTo>
                  <a:cubicBezTo>
                    <a:pt x="3858" y="2620"/>
                    <a:pt x="4215" y="2263"/>
                    <a:pt x="4215" y="1834"/>
                  </a:cubicBezTo>
                  <a:cubicBezTo>
                    <a:pt x="4215" y="1501"/>
                    <a:pt x="3977" y="1168"/>
                    <a:pt x="3644" y="1072"/>
                  </a:cubicBezTo>
                  <a:cubicBezTo>
                    <a:pt x="3572" y="929"/>
                    <a:pt x="3453" y="787"/>
                    <a:pt x="3334" y="691"/>
                  </a:cubicBezTo>
                  <a:cubicBezTo>
                    <a:pt x="3620" y="620"/>
                    <a:pt x="3906" y="548"/>
                    <a:pt x="4215" y="525"/>
                  </a:cubicBezTo>
                  <a:close/>
                  <a:moveTo>
                    <a:pt x="8192" y="5788"/>
                  </a:moveTo>
                  <a:cubicBezTo>
                    <a:pt x="8050" y="6145"/>
                    <a:pt x="7859" y="6502"/>
                    <a:pt x="7621" y="6835"/>
                  </a:cubicBezTo>
                  <a:lnTo>
                    <a:pt x="7430" y="6835"/>
                  </a:lnTo>
                  <a:cubicBezTo>
                    <a:pt x="7240" y="6502"/>
                    <a:pt x="6883" y="6311"/>
                    <a:pt x="6502" y="6311"/>
                  </a:cubicBezTo>
                  <a:cubicBezTo>
                    <a:pt x="6192" y="6311"/>
                    <a:pt x="5882" y="6454"/>
                    <a:pt x="5692" y="6692"/>
                  </a:cubicBezTo>
                  <a:cubicBezTo>
                    <a:pt x="5549" y="6454"/>
                    <a:pt x="5287" y="6311"/>
                    <a:pt x="5001" y="6311"/>
                  </a:cubicBezTo>
                  <a:cubicBezTo>
                    <a:pt x="4858" y="6311"/>
                    <a:pt x="4739" y="6192"/>
                    <a:pt x="4739" y="6049"/>
                  </a:cubicBezTo>
                  <a:cubicBezTo>
                    <a:pt x="4739" y="5883"/>
                    <a:pt x="4858" y="5788"/>
                    <a:pt x="5001" y="5788"/>
                  </a:cubicBezTo>
                  <a:close/>
                  <a:moveTo>
                    <a:pt x="4739" y="525"/>
                  </a:moveTo>
                  <a:cubicBezTo>
                    <a:pt x="5692" y="596"/>
                    <a:pt x="6573" y="1001"/>
                    <a:pt x="7264" y="1668"/>
                  </a:cubicBezTo>
                  <a:cubicBezTo>
                    <a:pt x="7383" y="1811"/>
                    <a:pt x="7526" y="1953"/>
                    <a:pt x="7621" y="2096"/>
                  </a:cubicBezTo>
                  <a:cubicBezTo>
                    <a:pt x="7192" y="2096"/>
                    <a:pt x="6835" y="2454"/>
                    <a:pt x="6835" y="2882"/>
                  </a:cubicBezTo>
                  <a:cubicBezTo>
                    <a:pt x="6835" y="3335"/>
                    <a:pt x="7192" y="3668"/>
                    <a:pt x="7621" y="3668"/>
                  </a:cubicBezTo>
                  <a:lnTo>
                    <a:pt x="8335" y="3668"/>
                  </a:lnTo>
                  <a:cubicBezTo>
                    <a:pt x="8383" y="3930"/>
                    <a:pt x="8407" y="4192"/>
                    <a:pt x="8407" y="4454"/>
                  </a:cubicBezTo>
                  <a:cubicBezTo>
                    <a:pt x="8407" y="4740"/>
                    <a:pt x="8383" y="5002"/>
                    <a:pt x="8335" y="5264"/>
                  </a:cubicBezTo>
                  <a:lnTo>
                    <a:pt x="5001" y="5264"/>
                  </a:lnTo>
                  <a:cubicBezTo>
                    <a:pt x="4573" y="5264"/>
                    <a:pt x="4215" y="5597"/>
                    <a:pt x="4215" y="6049"/>
                  </a:cubicBezTo>
                  <a:cubicBezTo>
                    <a:pt x="4215" y="6478"/>
                    <a:pt x="4573" y="6835"/>
                    <a:pt x="5001" y="6835"/>
                  </a:cubicBezTo>
                  <a:cubicBezTo>
                    <a:pt x="5097" y="6835"/>
                    <a:pt x="5192" y="6883"/>
                    <a:pt x="5239" y="6978"/>
                  </a:cubicBezTo>
                  <a:cubicBezTo>
                    <a:pt x="5120" y="7074"/>
                    <a:pt x="4977" y="7193"/>
                    <a:pt x="4882" y="7359"/>
                  </a:cubicBezTo>
                  <a:lnTo>
                    <a:pt x="3953" y="7359"/>
                  </a:lnTo>
                  <a:cubicBezTo>
                    <a:pt x="3941" y="7359"/>
                    <a:pt x="3929" y="7358"/>
                    <a:pt x="3917" y="7358"/>
                  </a:cubicBezTo>
                  <a:cubicBezTo>
                    <a:pt x="3525" y="7358"/>
                    <a:pt x="3144" y="7729"/>
                    <a:pt x="3168" y="8145"/>
                  </a:cubicBezTo>
                  <a:lnTo>
                    <a:pt x="3168" y="8169"/>
                  </a:lnTo>
                  <a:cubicBezTo>
                    <a:pt x="2620" y="7978"/>
                    <a:pt x="2120" y="7669"/>
                    <a:pt x="1691" y="7240"/>
                  </a:cubicBezTo>
                  <a:cubicBezTo>
                    <a:pt x="1262" y="6835"/>
                    <a:pt x="953" y="6335"/>
                    <a:pt x="762" y="5764"/>
                  </a:cubicBezTo>
                  <a:lnTo>
                    <a:pt x="2382" y="5764"/>
                  </a:lnTo>
                  <a:cubicBezTo>
                    <a:pt x="2810" y="5764"/>
                    <a:pt x="3168" y="5430"/>
                    <a:pt x="3168" y="4978"/>
                  </a:cubicBezTo>
                  <a:cubicBezTo>
                    <a:pt x="3168" y="4835"/>
                    <a:pt x="3287" y="4716"/>
                    <a:pt x="3430" y="4716"/>
                  </a:cubicBezTo>
                  <a:lnTo>
                    <a:pt x="6049" y="4716"/>
                  </a:lnTo>
                  <a:cubicBezTo>
                    <a:pt x="6478" y="4716"/>
                    <a:pt x="6835" y="4382"/>
                    <a:pt x="6835" y="3930"/>
                  </a:cubicBezTo>
                  <a:cubicBezTo>
                    <a:pt x="6835" y="3501"/>
                    <a:pt x="6478" y="3144"/>
                    <a:pt x="6049" y="3144"/>
                  </a:cubicBezTo>
                  <a:lnTo>
                    <a:pt x="5525" y="3144"/>
                  </a:lnTo>
                  <a:cubicBezTo>
                    <a:pt x="5382" y="3144"/>
                    <a:pt x="5263" y="3025"/>
                    <a:pt x="5263" y="2882"/>
                  </a:cubicBezTo>
                  <a:cubicBezTo>
                    <a:pt x="5263" y="2739"/>
                    <a:pt x="5382" y="2620"/>
                    <a:pt x="5525" y="2620"/>
                  </a:cubicBezTo>
                  <a:cubicBezTo>
                    <a:pt x="5954" y="2620"/>
                    <a:pt x="6311" y="2263"/>
                    <a:pt x="6311" y="1834"/>
                  </a:cubicBezTo>
                  <a:cubicBezTo>
                    <a:pt x="6311" y="1429"/>
                    <a:pt x="5954" y="1048"/>
                    <a:pt x="5525" y="1048"/>
                  </a:cubicBezTo>
                  <a:lnTo>
                    <a:pt x="5001" y="1048"/>
                  </a:lnTo>
                  <a:cubicBezTo>
                    <a:pt x="4858" y="1048"/>
                    <a:pt x="4739" y="929"/>
                    <a:pt x="4739" y="787"/>
                  </a:cubicBezTo>
                  <a:lnTo>
                    <a:pt x="4739" y="525"/>
                  </a:lnTo>
                  <a:close/>
                  <a:moveTo>
                    <a:pt x="4739" y="7883"/>
                  </a:moveTo>
                  <a:cubicBezTo>
                    <a:pt x="4739" y="8050"/>
                    <a:pt x="4787" y="8240"/>
                    <a:pt x="4882" y="8383"/>
                  </a:cubicBezTo>
                  <a:cubicBezTo>
                    <a:pt x="4739" y="8407"/>
                    <a:pt x="4596" y="8407"/>
                    <a:pt x="4477" y="8407"/>
                  </a:cubicBezTo>
                  <a:cubicBezTo>
                    <a:pt x="4215" y="8407"/>
                    <a:pt x="3953" y="8383"/>
                    <a:pt x="3691" y="8336"/>
                  </a:cubicBezTo>
                  <a:lnTo>
                    <a:pt x="3691" y="8145"/>
                  </a:lnTo>
                  <a:cubicBezTo>
                    <a:pt x="3691" y="8026"/>
                    <a:pt x="3787" y="7883"/>
                    <a:pt x="3953" y="7883"/>
                  </a:cubicBezTo>
                  <a:close/>
                  <a:moveTo>
                    <a:pt x="6502" y="6835"/>
                  </a:moveTo>
                  <a:cubicBezTo>
                    <a:pt x="6954" y="6835"/>
                    <a:pt x="7026" y="7193"/>
                    <a:pt x="7097" y="7502"/>
                  </a:cubicBezTo>
                  <a:lnTo>
                    <a:pt x="7359" y="7383"/>
                  </a:lnTo>
                  <a:cubicBezTo>
                    <a:pt x="7405" y="7363"/>
                    <a:pt x="7454" y="7353"/>
                    <a:pt x="7503" y="7353"/>
                  </a:cubicBezTo>
                  <a:cubicBezTo>
                    <a:pt x="7684" y="7353"/>
                    <a:pt x="7869" y="7482"/>
                    <a:pt x="7907" y="7669"/>
                  </a:cubicBezTo>
                  <a:lnTo>
                    <a:pt x="7954" y="7859"/>
                  </a:lnTo>
                  <a:lnTo>
                    <a:pt x="8145" y="7883"/>
                  </a:lnTo>
                  <a:cubicBezTo>
                    <a:pt x="8311" y="7883"/>
                    <a:pt x="8407" y="8002"/>
                    <a:pt x="8407" y="8145"/>
                  </a:cubicBezTo>
                  <a:cubicBezTo>
                    <a:pt x="8407" y="8288"/>
                    <a:pt x="8288" y="8407"/>
                    <a:pt x="8145" y="8407"/>
                  </a:cubicBezTo>
                  <a:lnTo>
                    <a:pt x="5787" y="8407"/>
                  </a:lnTo>
                  <a:cubicBezTo>
                    <a:pt x="5501" y="8407"/>
                    <a:pt x="5263" y="8169"/>
                    <a:pt x="5263" y="7883"/>
                  </a:cubicBezTo>
                  <a:cubicBezTo>
                    <a:pt x="5263" y="7597"/>
                    <a:pt x="5478" y="7359"/>
                    <a:pt x="5763" y="7359"/>
                  </a:cubicBezTo>
                  <a:lnTo>
                    <a:pt x="5954" y="7335"/>
                  </a:lnTo>
                  <a:cubicBezTo>
                    <a:pt x="6025" y="7050"/>
                    <a:pt x="6216" y="6835"/>
                    <a:pt x="6502" y="6835"/>
                  </a:cubicBezTo>
                  <a:close/>
                  <a:moveTo>
                    <a:pt x="1786" y="1"/>
                  </a:moveTo>
                  <a:cubicBezTo>
                    <a:pt x="1405" y="1"/>
                    <a:pt x="1048" y="215"/>
                    <a:pt x="858" y="548"/>
                  </a:cubicBezTo>
                  <a:cubicBezTo>
                    <a:pt x="405" y="620"/>
                    <a:pt x="0" y="1072"/>
                    <a:pt x="24" y="1572"/>
                  </a:cubicBezTo>
                  <a:cubicBezTo>
                    <a:pt x="24" y="1953"/>
                    <a:pt x="215" y="2263"/>
                    <a:pt x="500" y="2454"/>
                  </a:cubicBezTo>
                  <a:cubicBezTo>
                    <a:pt x="167" y="3073"/>
                    <a:pt x="24" y="3763"/>
                    <a:pt x="24" y="4454"/>
                  </a:cubicBezTo>
                  <a:cubicBezTo>
                    <a:pt x="24" y="5645"/>
                    <a:pt x="477" y="6764"/>
                    <a:pt x="1310" y="7621"/>
                  </a:cubicBezTo>
                  <a:cubicBezTo>
                    <a:pt x="2167" y="8455"/>
                    <a:pt x="3287" y="8931"/>
                    <a:pt x="4477" y="8931"/>
                  </a:cubicBezTo>
                  <a:cubicBezTo>
                    <a:pt x="4787" y="8931"/>
                    <a:pt x="5073" y="8883"/>
                    <a:pt x="5358" y="8836"/>
                  </a:cubicBezTo>
                  <a:cubicBezTo>
                    <a:pt x="5501" y="8883"/>
                    <a:pt x="5644" y="8931"/>
                    <a:pt x="5787" y="8931"/>
                  </a:cubicBezTo>
                  <a:lnTo>
                    <a:pt x="8145" y="8931"/>
                  </a:lnTo>
                  <a:cubicBezTo>
                    <a:pt x="8573" y="8931"/>
                    <a:pt x="8931" y="8574"/>
                    <a:pt x="8931" y="8145"/>
                  </a:cubicBezTo>
                  <a:cubicBezTo>
                    <a:pt x="8931" y="7812"/>
                    <a:pt x="8693" y="7478"/>
                    <a:pt x="8359" y="7383"/>
                  </a:cubicBezTo>
                  <a:cubicBezTo>
                    <a:pt x="8311" y="7240"/>
                    <a:pt x="8216" y="7145"/>
                    <a:pt x="8121" y="7050"/>
                  </a:cubicBezTo>
                  <a:cubicBezTo>
                    <a:pt x="8645" y="6288"/>
                    <a:pt x="8931" y="5406"/>
                    <a:pt x="8931" y="4454"/>
                  </a:cubicBezTo>
                  <a:cubicBezTo>
                    <a:pt x="8931" y="3263"/>
                    <a:pt x="8478" y="2144"/>
                    <a:pt x="7621" y="1310"/>
                  </a:cubicBezTo>
                  <a:cubicBezTo>
                    <a:pt x="6787" y="477"/>
                    <a:pt x="5668" y="1"/>
                    <a:pt x="4477" y="1"/>
                  </a:cubicBezTo>
                  <a:cubicBezTo>
                    <a:pt x="3811" y="1"/>
                    <a:pt x="3191" y="144"/>
                    <a:pt x="2620" y="405"/>
                  </a:cubicBezTo>
                  <a:cubicBezTo>
                    <a:pt x="2405" y="167"/>
                    <a:pt x="2120" y="1"/>
                    <a:pt x="17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6" name="Google Shape;666;p50"/>
          <p:cNvGrpSpPr/>
          <p:nvPr/>
        </p:nvGrpSpPr>
        <p:grpSpPr>
          <a:xfrm>
            <a:off x="6844375" y="2004504"/>
            <a:ext cx="548700" cy="548700"/>
            <a:chOff x="6844375" y="1841944"/>
            <a:chExt cx="548700" cy="548700"/>
          </a:xfrm>
        </p:grpSpPr>
        <p:sp>
          <p:nvSpPr>
            <p:cNvPr id="667" name="Google Shape;667;p50"/>
            <p:cNvSpPr/>
            <p:nvPr/>
          </p:nvSpPr>
          <p:spPr>
            <a:xfrm>
              <a:off x="6844375" y="1841944"/>
              <a:ext cx="548700" cy="54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6935844" y="1933413"/>
              <a:ext cx="365762" cy="365762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50"/>
          <p:cNvGrpSpPr/>
          <p:nvPr/>
        </p:nvGrpSpPr>
        <p:grpSpPr>
          <a:xfrm>
            <a:off x="315450" y="1753550"/>
            <a:ext cx="467875" cy="467850"/>
            <a:chOff x="5425700" y="2807450"/>
            <a:chExt cx="467875" cy="467850"/>
          </a:xfrm>
        </p:grpSpPr>
        <p:sp>
          <p:nvSpPr>
            <p:cNvPr id="670" name="Google Shape;670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50"/>
          <p:cNvGrpSpPr/>
          <p:nvPr/>
        </p:nvGrpSpPr>
        <p:grpSpPr>
          <a:xfrm>
            <a:off x="4104113" y="4465425"/>
            <a:ext cx="467875" cy="467850"/>
            <a:chOff x="5425700" y="2807450"/>
            <a:chExt cx="467875" cy="467850"/>
          </a:xfrm>
        </p:grpSpPr>
        <p:sp>
          <p:nvSpPr>
            <p:cNvPr id="679" name="Google Shape;679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7" name="Google Shape;687;p50"/>
          <p:cNvGrpSpPr/>
          <p:nvPr/>
        </p:nvGrpSpPr>
        <p:grpSpPr>
          <a:xfrm>
            <a:off x="8041485" y="1360658"/>
            <a:ext cx="779382" cy="735620"/>
            <a:chOff x="8096363" y="382350"/>
            <a:chExt cx="668825" cy="631325"/>
          </a:xfrm>
        </p:grpSpPr>
        <p:sp>
          <p:nvSpPr>
            <p:cNvPr id="688" name="Google Shape;688;p50"/>
            <p:cNvSpPr/>
            <p:nvPr/>
          </p:nvSpPr>
          <p:spPr>
            <a:xfrm flipH="1">
              <a:off x="8134713" y="382350"/>
              <a:ext cx="630475" cy="631325"/>
            </a:xfrm>
            <a:custGeom>
              <a:avLst/>
              <a:gdLst/>
              <a:ahLst/>
              <a:cxnLst/>
              <a:rect l="l" t="t" r="r" b="b"/>
              <a:pathLst>
                <a:path w="25219" h="25253" extrusionOk="0">
                  <a:moveTo>
                    <a:pt x="12609" y="1"/>
                  </a:moveTo>
                  <a:cubicBezTo>
                    <a:pt x="6605" y="1"/>
                    <a:pt x="1568" y="4237"/>
                    <a:pt x="300" y="9875"/>
                  </a:cubicBezTo>
                  <a:cubicBezTo>
                    <a:pt x="300" y="9908"/>
                    <a:pt x="300" y="9941"/>
                    <a:pt x="300" y="9941"/>
                  </a:cubicBezTo>
                  <a:cubicBezTo>
                    <a:pt x="267" y="10041"/>
                    <a:pt x="234" y="10108"/>
                    <a:pt x="234" y="10208"/>
                  </a:cubicBezTo>
                  <a:cubicBezTo>
                    <a:pt x="200" y="10375"/>
                    <a:pt x="167" y="10575"/>
                    <a:pt x="134" y="10742"/>
                  </a:cubicBezTo>
                  <a:cubicBezTo>
                    <a:pt x="134" y="10842"/>
                    <a:pt x="100" y="10909"/>
                    <a:pt x="100" y="11009"/>
                  </a:cubicBezTo>
                  <a:cubicBezTo>
                    <a:pt x="100" y="11109"/>
                    <a:pt x="67" y="11209"/>
                    <a:pt x="67" y="11309"/>
                  </a:cubicBezTo>
                  <a:cubicBezTo>
                    <a:pt x="67" y="11442"/>
                    <a:pt x="34" y="11609"/>
                    <a:pt x="34" y="11743"/>
                  </a:cubicBezTo>
                  <a:cubicBezTo>
                    <a:pt x="34" y="11909"/>
                    <a:pt x="0" y="12110"/>
                    <a:pt x="0" y="12276"/>
                  </a:cubicBezTo>
                  <a:cubicBezTo>
                    <a:pt x="0" y="12376"/>
                    <a:pt x="0" y="12510"/>
                    <a:pt x="0" y="12610"/>
                  </a:cubicBezTo>
                  <a:cubicBezTo>
                    <a:pt x="0" y="19582"/>
                    <a:pt x="5638" y="25252"/>
                    <a:pt x="12609" y="25252"/>
                  </a:cubicBezTo>
                  <a:cubicBezTo>
                    <a:pt x="12743" y="25252"/>
                    <a:pt x="12876" y="25219"/>
                    <a:pt x="12976" y="25219"/>
                  </a:cubicBezTo>
                  <a:lnTo>
                    <a:pt x="13276" y="25219"/>
                  </a:lnTo>
                  <a:cubicBezTo>
                    <a:pt x="13376" y="25219"/>
                    <a:pt x="13477" y="25219"/>
                    <a:pt x="13577" y="25186"/>
                  </a:cubicBezTo>
                  <a:cubicBezTo>
                    <a:pt x="13710" y="25186"/>
                    <a:pt x="13843" y="25186"/>
                    <a:pt x="13977" y="25152"/>
                  </a:cubicBezTo>
                  <a:cubicBezTo>
                    <a:pt x="14044" y="25152"/>
                    <a:pt x="14144" y="25152"/>
                    <a:pt x="14210" y="25119"/>
                  </a:cubicBezTo>
                  <a:cubicBezTo>
                    <a:pt x="14310" y="25119"/>
                    <a:pt x="14444" y="25119"/>
                    <a:pt x="14544" y="25085"/>
                  </a:cubicBezTo>
                  <a:cubicBezTo>
                    <a:pt x="14677" y="25085"/>
                    <a:pt x="14811" y="25052"/>
                    <a:pt x="14978" y="25019"/>
                  </a:cubicBezTo>
                  <a:cubicBezTo>
                    <a:pt x="15244" y="24952"/>
                    <a:pt x="15511" y="24919"/>
                    <a:pt x="15778" y="24852"/>
                  </a:cubicBezTo>
                  <a:cubicBezTo>
                    <a:pt x="17079" y="24485"/>
                    <a:pt x="18280" y="23951"/>
                    <a:pt x="19381" y="23251"/>
                  </a:cubicBezTo>
                  <a:cubicBezTo>
                    <a:pt x="21749" y="21750"/>
                    <a:pt x="23550" y="19515"/>
                    <a:pt x="24518" y="16846"/>
                  </a:cubicBezTo>
                  <a:lnTo>
                    <a:pt x="24518" y="16813"/>
                  </a:lnTo>
                  <a:cubicBezTo>
                    <a:pt x="24618" y="16513"/>
                    <a:pt x="24718" y="16146"/>
                    <a:pt x="24818" y="15812"/>
                  </a:cubicBezTo>
                  <a:cubicBezTo>
                    <a:pt x="24851" y="15645"/>
                    <a:pt x="24918" y="15479"/>
                    <a:pt x="24951" y="15312"/>
                  </a:cubicBezTo>
                  <a:cubicBezTo>
                    <a:pt x="24985" y="15178"/>
                    <a:pt x="24985" y="15012"/>
                    <a:pt x="25018" y="14878"/>
                  </a:cubicBezTo>
                  <a:cubicBezTo>
                    <a:pt x="25018" y="14878"/>
                    <a:pt x="25018" y="14845"/>
                    <a:pt x="25018" y="14845"/>
                  </a:cubicBezTo>
                  <a:cubicBezTo>
                    <a:pt x="25051" y="14811"/>
                    <a:pt x="25051" y="14745"/>
                    <a:pt x="25051" y="14678"/>
                  </a:cubicBezTo>
                  <a:cubicBezTo>
                    <a:pt x="25085" y="14545"/>
                    <a:pt x="25118" y="14411"/>
                    <a:pt x="25118" y="14244"/>
                  </a:cubicBezTo>
                  <a:cubicBezTo>
                    <a:pt x="25152" y="14078"/>
                    <a:pt x="25152" y="13911"/>
                    <a:pt x="25185" y="13711"/>
                  </a:cubicBezTo>
                  <a:cubicBezTo>
                    <a:pt x="25185" y="13577"/>
                    <a:pt x="25185" y="13444"/>
                    <a:pt x="25218" y="13344"/>
                  </a:cubicBezTo>
                  <a:cubicBezTo>
                    <a:pt x="25218" y="13310"/>
                    <a:pt x="25218" y="13277"/>
                    <a:pt x="25218" y="13277"/>
                  </a:cubicBezTo>
                  <a:cubicBezTo>
                    <a:pt x="25218" y="13210"/>
                    <a:pt x="25218" y="13144"/>
                    <a:pt x="25218" y="13077"/>
                  </a:cubicBezTo>
                  <a:cubicBezTo>
                    <a:pt x="25218" y="12910"/>
                    <a:pt x="25218" y="12777"/>
                    <a:pt x="25218" y="12610"/>
                  </a:cubicBezTo>
                  <a:cubicBezTo>
                    <a:pt x="25218" y="12510"/>
                    <a:pt x="25218" y="12376"/>
                    <a:pt x="25218" y="12276"/>
                  </a:cubicBezTo>
                  <a:cubicBezTo>
                    <a:pt x="25218" y="12110"/>
                    <a:pt x="25218" y="11909"/>
                    <a:pt x="25185" y="11743"/>
                  </a:cubicBezTo>
                  <a:cubicBezTo>
                    <a:pt x="25185" y="11609"/>
                    <a:pt x="25185" y="11442"/>
                    <a:pt x="25152" y="11309"/>
                  </a:cubicBezTo>
                  <a:cubicBezTo>
                    <a:pt x="25152" y="11209"/>
                    <a:pt x="25152" y="11109"/>
                    <a:pt x="25118" y="11009"/>
                  </a:cubicBezTo>
                  <a:cubicBezTo>
                    <a:pt x="25118" y="10909"/>
                    <a:pt x="25118" y="10842"/>
                    <a:pt x="25085" y="10742"/>
                  </a:cubicBezTo>
                  <a:cubicBezTo>
                    <a:pt x="25051" y="10575"/>
                    <a:pt x="25018" y="10375"/>
                    <a:pt x="24985" y="10208"/>
                  </a:cubicBezTo>
                  <a:cubicBezTo>
                    <a:pt x="24985" y="10108"/>
                    <a:pt x="24951" y="10041"/>
                    <a:pt x="24951" y="9941"/>
                  </a:cubicBezTo>
                  <a:cubicBezTo>
                    <a:pt x="24951" y="9941"/>
                    <a:pt x="24951" y="9908"/>
                    <a:pt x="24918" y="9875"/>
                  </a:cubicBezTo>
                  <a:cubicBezTo>
                    <a:pt x="23684" y="4237"/>
                    <a:pt x="18647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0"/>
            <p:cNvSpPr/>
            <p:nvPr/>
          </p:nvSpPr>
          <p:spPr>
            <a:xfrm flipH="1">
              <a:off x="8096363" y="629200"/>
              <a:ext cx="668825" cy="384475"/>
            </a:xfrm>
            <a:custGeom>
              <a:avLst/>
              <a:gdLst/>
              <a:ahLst/>
              <a:cxnLst/>
              <a:rect l="l" t="t" r="r" b="b"/>
              <a:pathLst>
                <a:path w="26753" h="15379" extrusionOk="0">
                  <a:moveTo>
                    <a:pt x="300" y="1"/>
                  </a:moveTo>
                  <a:cubicBezTo>
                    <a:pt x="300" y="34"/>
                    <a:pt x="300" y="67"/>
                    <a:pt x="300" y="67"/>
                  </a:cubicBezTo>
                  <a:cubicBezTo>
                    <a:pt x="267" y="167"/>
                    <a:pt x="234" y="234"/>
                    <a:pt x="234" y="334"/>
                  </a:cubicBezTo>
                  <a:cubicBezTo>
                    <a:pt x="200" y="501"/>
                    <a:pt x="167" y="701"/>
                    <a:pt x="134" y="868"/>
                  </a:cubicBezTo>
                  <a:cubicBezTo>
                    <a:pt x="134" y="968"/>
                    <a:pt x="100" y="1035"/>
                    <a:pt x="100" y="1135"/>
                  </a:cubicBezTo>
                  <a:cubicBezTo>
                    <a:pt x="100" y="1235"/>
                    <a:pt x="67" y="1335"/>
                    <a:pt x="67" y="1435"/>
                  </a:cubicBezTo>
                  <a:cubicBezTo>
                    <a:pt x="67" y="1568"/>
                    <a:pt x="34" y="1735"/>
                    <a:pt x="34" y="1869"/>
                  </a:cubicBezTo>
                  <a:cubicBezTo>
                    <a:pt x="34" y="2035"/>
                    <a:pt x="0" y="2236"/>
                    <a:pt x="0" y="2402"/>
                  </a:cubicBezTo>
                  <a:cubicBezTo>
                    <a:pt x="0" y="2502"/>
                    <a:pt x="0" y="2636"/>
                    <a:pt x="0" y="2736"/>
                  </a:cubicBezTo>
                  <a:cubicBezTo>
                    <a:pt x="0" y="9708"/>
                    <a:pt x="5638" y="15378"/>
                    <a:pt x="12609" y="15378"/>
                  </a:cubicBezTo>
                  <a:cubicBezTo>
                    <a:pt x="12743" y="15378"/>
                    <a:pt x="12876" y="15345"/>
                    <a:pt x="12976" y="15345"/>
                  </a:cubicBezTo>
                  <a:lnTo>
                    <a:pt x="13276" y="15345"/>
                  </a:lnTo>
                  <a:cubicBezTo>
                    <a:pt x="13376" y="15345"/>
                    <a:pt x="13477" y="15345"/>
                    <a:pt x="13577" y="15312"/>
                  </a:cubicBezTo>
                  <a:cubicBezTo>
                    <a:pt x="13710" y="15312"/>
                    <a:pt x="13843" y="15312"/>
                    <a:pt x="13977" y="15278"/>
                  </a:cubicBezTo>
                  <a:cubicBezTo>
                    <a:pt x="14044" y="15278"/>
                    <a:pt x="14144" y="15278"/>
                    <a:pt x="14210" y="15245"/>
                  </a:cubicBezTo>
                  <a:cubicBezTo>
                    <a:pt x="14310" y="15245"/>
                    <a:pt x="14444" y="15245"/>
                    <a:pt x="14544" y="15211"/>
                  </a:cubicBezTo>
                  <a:cubicBezTo>
                    <a:pt x="14677" y="15211"/>
                    <a:pt x="14811" y="15178"/>
                    <a:pt x="14978" y="15145"/>
                  </a:cubicBezTo>
                  <a:cubicBezTo>
                    <a:pt x="15244" y="15078"/>
                    <a:pt x="15511" y="15045"/>
                    <a:pt x="15778" y="14978"/>
                  </a:cubicBezTo>
                  <a:cubicBezTo>
                    <a:pt x="17079" y="14611"/>
                    <a:pt x="18280" y="14077"/>
                    <a:pt x="19381" y="13377"/>
                  </a:cubicBezTo>
                  <a:lnTo>
                    <a:pt x="26753" y="15378"/>
                  </a:lnTo>
                  <a:lnTo>
                    <a:pt x="24518" y="6972"/>
                  </a:lnTo>
                  <a:cubicBezTo>
                    <a:pt x="24618" y="6639"/>
                    <a:pt x="24718" y="6305"/>
                    <a:pt x="24818" y="5938"/>
                  </a:cubicBezTo>
                  <a:cubicBezTo>
                    <a:pt x="24851" y="5771"/>
                    <a:pt x="24918" y="5605"/>
                    <a:pt x="24951" y="5438"/>
                  </a:cubicBezTo>
                  <a:cubicBezTo>
                    <a:pt x="24985" y="5304"/>
                    <a:pt x="25018" y="5138"/>
                    <a:pt x="25018" y="5004"/>
                  </a:cubicBezTo>
                  <a:cubicBezTo>
                    <a:pt x="25018" y="5004"/>
                    <a:pt x="25018" y="4971"/>
                    <a:pt x="25018" y="4971"/>
                  </a:cubicBezTo>
                  <a:cubicBezTo>
                    <a:pt x="25051" y="4937"/>
                    <a:pt x="25051" y="4871"/>
                    <a:pt x="25051" y="4804"/>
                  </a:cubicBezTo>
                  <a:cubicBezTo>
                    <a:pt x="25085" y="4671"/>
                    <a:pt x="25118" y="4537"/>
                    <a:pt x="25118" y="4370"/>
                  </a:cubicBezTo>
                  <a:cubicBezTo>
                    <a:pt x="25152" y="4204"/>
                    <a:pt x="25152" y="4037"/>
                    <a:pt x="25185" y="3837"/>
                  </a:cubicBezTo>
                  <a:cubicBezTo>
                    <a:pt x="25185" y="3703"/>
                    <a:pt x="25185" y="3570"/>
                    <a:pt x="25218" y="3470"/>
                  </a:cubicBezTo>
                  <a:cubicBezTo>
                    <a:pt x="25218" y="3436"/>
                    <a:pt x="25218" y="3403"/>
                    <a:pt x="25218" y="3403"/>
                  </a:cubicBezTo>
                  <a:cubicBezTo>
                    <a:pt x="25218" y="3336"/>
                    <a:pt x="25218" y="3270"/>
                    <a:pt x="25218" y="3203"/>
                  </a:cubicBezTo>
                  <a:cubicBezTo>
                    <a:pt x="25218" y="3036"/>
                    <a:pt x="25218" y="2903"/>
                    <a:pt x="25218" y="2736"/>
                  </a:cubicBezTo>
                  <a:cubicBezTo>
                    <a:pt x="25218" y="2636"/>
                    <a:pt x="25218" y="2502"/>
                    <a:pt x="25218" y="2402"/>
                  </a:cubicBezTo>
                  <a:cubicBezTo>
                    <a:pt x="25218" y="2236"/>
                    <a:pt x="25218" y="2035"/>
                    <a:pt x="25185" y="1869"/>
                  </a:cubicBezTo>
                  <a:cubicBezTo>
                    <a:pt x="25185" y="1735"/>
                    <a:pt x="25185" y="1568"/>
                    <a:pt x="25152" y="1435"/>
                  </a:cubicBezTo>
                  <a:cubicBezTo>
                    <a:pt x="25152" y="1335"/>
                    <a:pt x="25152" y="1235"/>
                    <a:pt x="25118" y="1135"/>
                  </a:cubicBezTo>
                  <a:cubicBezTo>
                    <a:pt x="25118" y="1035"/>
                    <a:pt x="25118" y="968"/>
                    <a:pt x="25085" y="868"/>
                  </a:cubicBezTo>
                  <a:cubicBezTo>
                    <a:pt x="25051" y="701"/>
                    <a:pt x="25018" y="501"/>
                    <a:pt x="24985" y="334"/>
                  </a:cubicBezTo>
                  <a:cubicBezTo>
                    <a:pt x="24985" y="234"/>
                    <a:pt x="24951" y="167"/>
                    <a:pt x="24951" y="67"/>
                  </a:cubicBezTo>
                  <a:cubicBezTo>
                    <a:pt x="24951" y="67"/>
                    <a:pt x="24951" y="34"/>
                    <a:pt x="24918" y="1"/>
                  </a:cubicBezTo>
                  <a:cubicBezTo>
                    <a:pt x="23684" y="5671"/>
                    <a:pt x="18647" y="9874"/>
                    <a:pt x="12609" y="9874"/>
                  </a:cubicBezTo>
                  <a:cubicBezTo>
                    <a:pt x="6605" y="9874"/>
                    <a:pt x="1568" y="567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253198" y="505798"/>
              <a:ext cx="384467" cy="384467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49"/>
          <p:cNvGrpSpPr/>
          <p:nvPr/>
        </p:nvGrpSpPr>
        <p:grpSpPr>
          <a:xfrm>
            <a:off x="257494" y="3847550"/>
            <a:ext cx="783462" cy="738475"/>
            <a:chOff x="2743225" y="1301075"/>
            <a:chExt cx="668825" cy="630475"/>
          </a:xfrm>
        </p:grpSpPr>
        <p:grpSp>
          <p:nvGrpSpPr>
            <p:cNvPr id="645" name="Google Shape;645;p49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646" name="Google Shape;646;p49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48" name="Google Shape;648;p49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937260" y="1006475"/>
            <a:ext cx="7065645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The solution is a digital waste collection system which is </a:t>
            </a:r>
            <a:r>
              <a:rPr lang="en-US" altLang="en-US" b="1"/>
              <a:t>Zerodech,</a:t>
            </a:r>
            <a:r>
              <a:rPr lang="en-US" altLang="en-US"/>
              <a:t>that combines a mobile app, GPS tracking, payment integration, and intelligent pickup scheduling. It aims to increase efficiency, transparency, and accessibility while reducing the limitations of manual collection in hard-to-reach areas.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9"/>
          <p:cNvSpPr/>
          <p:nvPr/>
        </p:nvSpPr>
        <p:spPr>
          <a:xfrm rot="900043">
            <a:off x="1796526" y="2381784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3" name="Google Shape;1443;p69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Methodology</a:t>
            </a:r>
            <a:endParaRPr dirty="0"/>
          </a:p>
        </p:txBody>
      </p:sp>
      <p:sp>
        <p:nvSpPr>
          <p:cNvPr id="1444" name="Google Shape;1444;p69"/>
          <p:cNvSpPr txBox="1">
            <a:spLocks noGrp="1"/>
          </p:cNvSpPr>
          <p:nvPr>
            <p:ph type="title" idx="2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445" name="Google Shape;1445;p69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grpSp>
        <p:nvGrpSpPr>
          <p:cNvPr id="1446" name="Google Shape;1446;p69"/>
          <p:cNvGrpSpPr/>
          <p:nvPr/>
        </p:nvGrpSpPr>
        <p:grpSpPr>
          <a:xfrm>
            <a:off x="3889552" y="2694556"/>
            <a:ext cx="2432263" cy="2784892"/>
            <a:chOff x="4651552" y="2694556"/>
            <a:chExt cx="2432263" cy="2784892"/>
          </a:xfrm>
        </p:grpSpPr>
        <p:sp>
          <p:nvSpPr>
            <p:cNvPr id="1447" name="Google Shape;1447;p69"/>
            <p:cNvSpPr/>
            <p:nvPr/>
          </p:nvSpPr>
          <p:spPr>
            <a:xfrm>
              <a:off x="6496671" y="3603410"/>
              <a:ext cx="103023" cy="101750"/>
            </a:xfrm>
            <a:custGeom>
              <a:avLst/>
              <a:gdLst/>
              <a:ahLst/>
              <a:cxnLst/>
              <a:rect l="l" t="t" r="r" b="b"/>
              <a:pathLst>
                <a:path w="2669" h="2636" extrusionOk="0">
                  <a:moveTo>
                    <a:pt x="1334" y="0"/>
                  </a:moveTo>
                  <a:cubicBezTo>
                    <a:pt x="600" y="0"/>
                    <a:pt x="0" y="601"/>
                    <a:pt x="0" y="1335"/>
                  </a:cubicBezTo>
                  <a:cubicBezTo>
                    <a:pt x="0" y="2069"/>
                    <a:pt x="600" y="2636"/>
                    <a:pt x="1334" y="2636"/>
                  </a:cubicBezTo>
                  <a:cubicBezTo>
                    <a:pt x="2068" y="2636"/>
                    <a:pt x="2669" y="2069"/>
                    <a:pt x="2669" y="1335"/>
                  </a:cubicBezTo>
                  <a:cubicBezTo>
                    <a:pt x="2669" y="601"/>
                    <a:pt x="2068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69"/>
            <p:cNvSpPr/>
            <p:nvPr/>
          </p:nvSpPr>
          <p:spPr>
            <a:xfrm>
              <a:off x="4651552" y="3561297"/>
              <a:ext cx="1586344" cy="1120288"/>
            </a:xfrm>
            <a:custGeom>
              <a:avLst/>
              <a:gdLst/>
              <a:ahLst/>
              <a:cxnLst/>
              <a:rect l="l" t="t" r="r" b="b"/>
              <a:pathLst>
                <a:path w="41097" h="29023" extrusionOk="0">
                  <a:moveTo>
                    <a:pt x="33118" y="0"/>
                  </a:moveTo>
                  <a:cubicBezTo>
                    <a:pt x="32724" y="0"/>
                    <a:pt x="32291" y="138"/>
                    <a:pt x="31856" y="524"/>
                  </a:cubicBezTo>
                  <a:cubicBezTo>
                    <a:pt x="30355" y="1859"/>
                    <a:pt x="25852" y="5094"/>
                    <a:pt x="20615" y="18804"/>
                  </a:cubicBezTo>
                  <a:cubicBezTo>
                    <a:pt x="20615" y="18804"/>
                    <a:pt x="9707" y="12533"/>
                    <a:pt x="8907" y="11832"/>
                  </a:cubicBezTo>
                  <a:cubicBezTo>
                    <a:pt x="8907" y="11832"/>
                    <a:pt x="6291" y="8281"/>
                    <a:pt x="5788" y="8281"/>
                  </a:cubicBezTo>
                  <a:cubicBezTo>
                    <a:pt x="5737" y="8281"/>
                    <a:pt x="5707" y="8317"/>
                    <a:pt x="5704" y="8397"/>
                  </a:cubicBezTo>
                  <a:cubicBezTo>
                    <a:pt x="5671" y="9264"/>
                    <a:pt x="7039" y="11199"/>
                    <a:pt x="6672" y="11265"/>
                  </a:cubicBezTo>
                  <a:cubicBezTo>
                    <a:pt x="6666" y="11267"/>
                    <a:pt x="6659" y="11268"/>
                    <a:pt x="6652" y="11268"/>
                  </a:cubicBezTo>
                  <a:cubicBezTo>
                    <a:pt x="6193" y="11268"/>
                    <a:pt x="2342" y="8477"/>
                    <a:pt x="1675" y="8477"/>
                  </a:cubicBezTo>
                  <a:cubicBezTo>
                    <a:pt x="1643" y="8477"/>
                    <a:pt x="1618" y="8483"/>
                    <a:pt x="1601" y="8497"/>
                  </a:cubicBezTo>
                  <a:cubicBezTo>
                    <a:pt x="1234" y="8797"/>
                    <a:pt x="4337" y="10565"/>
                    <a:pt x="4170" y="10665"/>
                  </a:cubicBezTo>
                  <a:cubicBezTo>
                    <a:pt x="4165" y="10668"/>
                    <a:pt x="4157" y="10669"/>
                    <a:pt x="4147" y="10669"/>
                  </a:cubicBezTo>
                  <a:cubicBezTo>
                    <a:pt x="3855" y="10669"/>
                    <a:pt x="1478" y="9444"/>
                    <a:pt x="869" y="9444"/>
                  </a:cubicBezTo>
                  <a:cubicBezTo>
                    <a:pt x="798" y="9444"/>
                    <a:pt x="751" y="9460"/>
                    <a:pt x="734" y="9497"/>
                  </a:cubicBezTo>
                  <a:cubicBezTo>
                    <a:pt x="534" y="9831"/>
                    <a:pt x="3670" y="11432"/>
                    <a:pt x="3536" y="11566"/>
                  </a:cubicBezTo>
                  <a:cubicBezTo>
                    <a:pt x="3531" y="11571"/>
                    <a:pt x="3520" y="11574"/>
                    <a:pt x="3506" y="11574"/>
                  </a:cubicBezTo>
                  <a:cubicBezTo>
                    <a:pt x="3192" y="11574"/>
                    <a:pt x="862" y="10367"/>
                    <a:pt x="408" y="10367"/>
                  </a:cubicBezTo>
                  <a:cubicBezTo>
                    <a:pt x="367" y="10367"/>
                    <a:pt x="342" y="10377"/>
                    <a:pt x="334" y="10398"/>
                  </a:cubicBezTo>
                  <a:cubicBezTo>
                    <a:pt x="267" y="10665"/>
                    <a:pt x="2602" y="11999"/>
                    <a:pt x="2802" y="12400"/>
                  </a:cubicBezTo>
                  <a:cubicBezTo>
                    <a:pt x="2802" y="12400"/>
                    <a:pt x="1070" y="11693"/>
                    <a:pt x="394" y="11693"/>
                  </a:cubicBezTo>
                  <a:cubicBezTo>
                    <a:pt x="252" y="11693"/>
                    <a:pt x="157" y="11724"/>
                    <a:pt x="134" y="11799"/>
                  </a:cubicBezTo>
                  <a:cubicBezTo>
                    <a:pt x="0" y="12233"/>
                    <a:pt x="6972" y="17070"/>
                    <a:pt x="6972" y="17070"/>
                  </a:cubicBezTo>
                  <a:cubicBezTo>
                    <a:pt x="6972" y="17070"/>
                    <a:pt x="20504" y="29023"/>
                    <a:pt x="23693" y="29023"/>
                  </a:cubicBezTo>
                  <a:cubicBezTo>
                    <a:pt x="23749" y="29023"/>
                    <a:pt x="23801" y="29019"/>
                    <a:pt x="23851" y="29011"/>
                  </a:cubicBezTo>
                  <a:cubicBezTo>
                    <a:pt x="26686" y="28544"/>
                    <a:pt x="41096" y="3426"/>
                    <a:pt x="34825" y="825"/>
                  </a:cubicBezTo>
                  <a:cubicBezTo>
                    <a:pt x="34825" y="825"/>
                    <a:pt x="34085" y="0"/>
                    <a:pt x="33118" y="0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69"/>
            <p:cNvSpPr/>
            <p:nvPr/>
          </p:nvSpPr>
          <p:spPr>
            <a:xfrm>
              <a:off x="4882033" y="3983234"/>
              <a:ext cx="45085" cy="79863"/>
            </a:xfrm>
            <a:custGeom>
              <a:avLst/>
              <a:gdLst/>
              <a:ahLst/>
              <a:cxnLst/>
              <a:rect l="l" t="t" r="r" b="b"/>
              <a:pathLst>
                <a:path w="1168" h="2069" extrusionOk="0">
                  <a:moveTo>
                    <a:pt x="0" y="1"/>
                  </a:moveTo>
                  <a:lnTo>
                    <a:pt x="1168" y="2069"/>
                  </a:lnTo>
                  <a:cubicBezTo>
                    <a:pt x="1168" y="2069"/>
                    <a:pt x="667" y="434"/>
                    <a:pt x="801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69"/>
            <p:cNvSpPr/>
            <p:nvPr/>
          </p:nvSpPr>
          <p:spPr>
            <a:xfrm>
              <a:off x="5193612" y="3480508"/>
              <a:ext cx="1107357" cy="1308810"/>
            </a:xfrm>
            <a:custGeom>
              <a:avLst/>
              <a:gdLst/>
              <a:ahLst/>
              <a:cxnLst/>
              <a:rect l="l" t="t" r="r" b="b"/>
              <a:pathLst>
                <a:path w="28688" h="33907" extrusionOk="0">
                  <a:moveTo>
                    <a:pt x="21081" y="0"/>
                  </a:moveTo>
                  <a:cubicBezTo>
                    <a:pt x="13815" y="0"/>
                    <a:pt x="7039" y="19630"/>
                    <a:pt x="7039" y="19630"/>
                  </a:cubicBezTo>
                  <a:lnTo>
                    <a:pt x="2969" y="18128"/>
                  </a:lnTo>
                  <a:lnTo>
                    <a:pt x="1" y="26401"/>
                  </a:lnTo>
                  <a:lnTo>
                    <a:pt x="10942" y="33906"/>
                  </a:lnTo>
                  <a:cubicBezTo>
                    <a:pt x="14277" y="31371"/>
                    <a:pt x="28688" y="5019"/>
                    <a:pt x="24051" y="1183"/>
                  </a:cubicBezTo>
                  <a:cubicBezTo>
                    <a:pt x="23063" y="362"/>
                    <a:pt x="22067" y="0"/>
                    <a:pt x="21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69"/>
            <p:cNvSpPr/>
            <p:nvPr/>
          </p:nvSpPr>
          <p:spPr>
            <a:xfrm>
              <a:off x="5193612" y="4180248"/>
              <a:ext cx="212493" cy="418501"/>
            </a:xfrm>
            <a:custGeom>
              <a:avLst/>
              <a:gdLst/>
              <a:ahLst/>
              <a:cxnLst/>
              <a:rect l="l" t="t" r="r" b="b"/>
              <a:pathLst>
                <a:path w="5505" h="10842" extrusionOk="0">
                  <a:moveTo>
                    <a:pt x="2969" y="0"/>
                  </a:moveTo>
                  <a:lnTo>
                    <a:pt x="1" y="8273"/>
                  </a:lnTo>
                  <a:lnTo>
                    <a:pt x="3336" y="10842"/>
                  </a:lnTo>
                  <a:lnTo>
                    <a:pt x="5505" y="106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69"/>
            <p:cNvSpPr/>
            <p:nvPr/>
          </p:nvSpPr>
          <p:spPr>
            <a:xfrm>
              <a:off x="5651987" y="3378063"/>
              <a:ext cx="1170468" cy="1912128"/>
            </a:xfrm>
            <a:custGeom>
              <a:avLst/>
              <a:gdLst/>
              <a:ahLst/>
              <a:cxnLst/>
              <a:rect l="l" t="t" r="r" b="b"/>
              <a:pathLst>
                <a:path w="30323" h="49537" extrusionOk="0">
                  <a:moveTo>
                    <a:pt x="16746" y="1"/>
                  </a:moveTo>
                  <a:lnTo>
                    <a:pt x="16079" y="601"/>
                  </a:lnTo>
                  <a:lnTo>
                    <a:pt x="16091" y="606"/>
                  </a:lnTo>
                  <a:lnTo>
                    <a:pt x="16746" y="1"/>
                  </a:lnTo>
                  <a:close/>
                  <a:moveTo>
                    <a:pt x="16091" y="606"/>
                  </a:moveTo>
                  <a:lnTo>
                    <a:pt x="12410" y="4004"/>
                  </a:lnTo>
                  <a:cubicBezTo>
                    <a:pt x="11908" y="4471"/>
                    <a:pt x="11396" y="4768"/>
                    <a:pt x="10965" y="4768"/>
                  </a:cubicBezTo>
                  <a:cubicBezTo>
                    <a:pt x="10565" y="4768"/>
                    <a:pt x="10234" y="4513"/>
                    <a:pt x="10041" y="3904"/>
                  </a:cubicBezTo>
                  <a:lnTo>
                    <a:pt x="10075" y="3270"/>
                  </a:lnTo>
                  <a:lnTo>
                    <a:pt x="10075" y="2169"/>
                  </a:lnTo>
                  <a:lnTo>
                    <a:pt x="7906" y="2836"/>
                  </a:lnTo>
                  <a:cubicBezTo>
                    <a:pt x="7173" y="2903"/>
                    <a:pt x="3870" y="6706"/>
                    <a:pt x="2769" y="8440"/>
                  </a:cubicBezTo>
                  <a:cubicBezTo>
                    <a:pt x="1602" y="10342"/>
                    <a:pt x="935" y="12543"/>
                    <a:pt x="835" y="14778"/>
                  </a:cubicBezTo>
                  <a:lnTo>
                    <a:pt x="1" y="48002"/>
                  </a:lnTo>
                  <a:lnTo>
                    <a:pt x="23751" y="49536"/>
                  </a:lnTo>
                  <a:cubicBezTo>
                    <a:pt x="23751" y="49536"/>
                    <a:pt x="30322" y="21583"/>
                    <a:pt x="29955" y="12710"/>
                  </a:cubicBezTo>
                  <a:cubicBezTo>
                    <a:pt x="29755" y="6906"/>
                    <a:pt x="19848" y="2102"/>
                    <a:pt x="19848" y="2102"/>
                  </a:cubicBezTo>
                  <a:lnTo>
                    <a:pt x="16091" y="60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5927553" y="3403848"/>
              <a:ext cx="1156263" cy="2075599"/>
            </a:xfrm>
            <a:custGeom>
              <a:avLst/>
              <a:gdLst/>
              <a:ahLst/>
              <a:cxnLst/>
              <a:rect l="l" t="t" r="r" b="b"/>
              <a:pathLst>
                <a:path w="29955" h="53772" extrusionOk="0">
                  <a:moveTo>
                    <a:pt x="9140" y="0"/>
                  </a:moveTo>
                  <a:cubicBezTo>
                    <a:pt x="9140" y="0"/>
                    <a:pt x="8840" y="5604"/>
                    <a:pt x="5204" y="18447"/>
                  </a:cubicBezTo>
                  <a:cubicBezTo>
                    <a:pt x="2902" y="26719"/>
                    <a:pt x="1101" y="40829"/>
                    <a:pt x="267" y="47968"/>
                  </a:cubicBezTo>
                  <a:cubicBezTo>
                    <a:pt x="0" y="50436"/>
                    <a:pt x="1801" y="52604"/>
                    <a:pt x="4270" y="52771"/>
                  </a:cubicBezTo>
                  <a:lnTo>
                    <a:pt x="19347" y="53772"/>
                  </a:lnTo>
                  <a:cubicBezTo>
                    <a:pt x="19347" y="53772"/>
                    <a:pt x="20248" y="40329"/>
                    <a:pt x="19881" y="37627"/>
                  </a:cubicBezTo>
                  <a:cubicBezTo>
                    <a:pt x="19481" y="34892"/>
                    <a:pt x="29955" y="8306"/>
                    <a:pt x="18080" y="3769"/>
                  </a:cubicBez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5528390" y="3470780"/>
              <a:ext cx="475166" cy="1958448"/>
            </a:xfrm>
            <a:custGeom>
              <a:avLst/>
              <a:gdLst/>
              <a:ahLst/>
              <a:cxnLst/>
              <a:rect l="l" t="t" r="r" b="b"/>
              <a:pathLst>
                <a:path w="12310" h="50737" extrusionOk="0">
                  <a:moveTo>
                    <a:pt x="12309" y="1"/>
                  </a:moveTo>
                  <a:cubicBezTo>
                    <a:pt x="8473" y="601"/>
                    <a:pt x="5371" y="6305"/>
                    <a:pt x="4037" y="9007"/>
                  </a:cubicBezTo>
                  <a:cubicBezTo>
                    <a:pt x="3203" y="10775"/>
                    <a:pt x="4337" y="15412"/>
                    <a:pt x="1802" y="33992"/>
                  </a:cubicBezTo>
                  <a:cubicBezTo>
                    <a:pt x="1101" y="36894"/>
                    <a:pt x="0" y="50737"/>
                    <a:pt x="0" y="50737"/>
                  </a:cubicBezTo>
                  <a:lnTo>
                    <a:pt x="1068" y="50670"/>
                  </a:lnTo>
                  <a:cubicBezTo>
                    <a:pt x="3670" y="50503"/>
                    <a:pt x="5805" y="48535"/>
                    <a:pt x="6172" y="45934"/>
                  </a:cubicBezTo>
                  <a:lnTo>
                    <a:pt x="11509" y="6005"/>
                  </a:lnTo>
                  <a:lnTo>
                    <a:pt x="11575" y="5271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5937859" y="4646266"/>
              <a:ext cx="25785" cy="65774"/>
            </a:xfrm>
            <a:custGeom>
              <a:avLst/>
              <a:gdLst/>
              <a:ahLst/>
              <a:cxnLst/>
              <a:rect l="l" t="t" r="r" b="b"/>
              <a:pathLst>
                <a:path w="668" h="1704" extrusionOk="0">
                  <a:moveTo>
                    <a:pt x="417" y="1"/>
                  </a:moveTo>
                  <a:cubicBezTo>
                    <a:pt x="286" y="1"/>
                    <a:pt x="131" y="356"/>
                    <a:pt x="67" y="803"/>
                  </a:cubicBezTo>
                  <a:cubicBezTo>
                    <a:pt x="0" y="1270"/>
                    <a:pt x="67" y="1671"/>
                    <a:pt x="234" y="1704"/>
                  </a:cubicBezTo>
                  <a:cubicBezTo>
                    <a:pt x="367" y="1704"/>
                    <a:pt x="534" y="1337"/>
                    <a:pt x="600" y="870"/>
                  </a:cubicBezTo>
                  <a:cubicBezTo>
                    <a:pt x="667" y="403"/>
                    <a:pt x="567" y="3"/>
                    <a:pt x="434" y="3"/>
                  </a:cubicBezTo>
                  <a:cubicBezTo>
                    <a:pt x="428" y="1"/>
                    <a:pt x="422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69"/>
            <p:cNvSpPr/>
            <p:nvPr/>
          </p:nvSpPr>
          <p:spPr>
            <a:xfrm rot="288019">
              <a:off x="5730685" y="3084177"/>
              <a:ext cx="278136" cy="252392"/>
            </a:xfrm>
            <a:custGeom>
              <a:avLst/>
              <a:gdLst/>
              <a:ahLst/>
              <a:cxnLst/>
              <a:rect l="l" t="t" r="r" b="b"/>
              <a:pathLst>
                <a:path w="7206" h="6539" extrusionOk="0">
                  <a:moveTo>
                    <a:pt x="3603" y="1"/>
                  </a:moveTo>
                  <a:cubicBezTo>
                    <a:pt x="2769" y="1"/>
                    <a:pt x="1935" y="318"/>
                    <a:pt x="1301" y="951"/>
                  </a:cubicBezTo>
                  <a:cubicBezTo>
                    <a:pt x="0" y="2219"/>
                    <a:pt x="0" y="4287"/>
                    <a:pt x="1301" y="5588"/>
                  </a:cubicBezTo>
                  <a:cubicBezTo>
                    <a:pt x="1935" y="6222"/>
                    <a:pt x="2769" y="6539"/>
                    <a:pt x="3603" y="6539"/>
                  </a:cubicBezTo>
                  <a:cubicBezTo>
                    <a:pt x="4437" y="6539"/>
                    <a:pt x="5270" y="6222"/>
                    <a:pt x="5904" y="5588"/>
                  </a:cubicBezTo>
                  <a:cubicBezTo>
                    <a:pt x="7205" y="4287"/>
                    <a:pt x="7205" y="2219"/>
                    <a:pt x="5904" y="951"/>
                  </a:cubicBezTo>
                  <a:cubicBezTo>
                    <a:pt x="5270" y="318"/>
                    <a:pt x="4437" y="1"/>
                    <a:pt x="3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69"/>
            <p:cNvSpPr/>
            <p:nvPr/>
          </p:nvSpPr>
          <p:spPr>
            <a:xfrm rot="288019">
              <a:off x="5770597" y="3111854"/>
              <a:ext cx="198316" cy="197042"/>
            </a:xfrm>
            <a:custGeom>
              <a:avLst/>
              <a:gdLst/>
              <a:ahLst/>
              <a:cxnLst/>
              <a:rect l="l" t="t" r="r" b="b"/>
              <a:pathLst>
                <a:path w="5138" h="5105" fill="none" extrusionOk="0">
                  <a:moveTo>
                    <a:pt x="0" y="2536"/>
                  </a:moveTo>
                  <a:cubicBezTo>
                    <a:pt x="0" y="1135"/>
                    <a:pt x="1168" y="1"/>
                    <a:pt x="2569" y="1"/>
                  </a:cubicBezTo>
                  <a:cubicBezTo>
                    <a:pt x="3970" y="1"/>
                    <a:pt x="5137" y="1135"/>
                    <a:pt x="5137" y="2536"/>
                  </a:cubicBezTo>
                  <a:cubicBezTo>
                    <a:pt x="5137" y="3970"/>
                    <a:pt x="3970" y="5104"/>
                    <a:pt x="2569" y="5104"/>
                  </a:cubicBezTo>
                  <a:cubicBezTo>
                    <a:pt x="1168" y="5104"/>
                    <a:pt x="0" y="3970"/>
                    <a:pt x="0" y="2536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69"/>
            <p:cNvSpPr/>
            <p:nvPr/>
          </p:nvSpPr>
          <p:spPr>
            <a:xfrm rot="288019">
              <a:off x="5716671" y="2714577"/>
              <a:ext cx="497025" cy="441676"/>
            </a:xfrm>
            <a:custGeom>
              <a:avLst/>
              <a:gdLst/>
              <a:ahLst/>
              <a:cxnLst/>
              <a:rect l="l" t="t" r="r" b="b"/>
              <a:pathLst>
                <a:path w="12877" h="11443" extrusionOk="0">
                  <a:moveTo>
                    <a:pt x="12343" y="9708"/>
                  </a:moveTo>
                  <a:lnTo>
                    <a:pt x="12076" y="10108"/>
                  </a:lnTo>
                  <a:lnTo>
                    <a:pt x="11776" y="10408"/>
                  </a:lnTo>
                  <a:cubicBezTo>
                    <a:pt x="11943" y="10075"/>
                    <a:pt x="12176" y="9841"/>
                    <a:pt x="12343" y="9708"/>
                  </a:cubicBezTo>
                  <a:close/>
                  <a:moveTo>
                    <a:pt x="1235" y="401"/>
                  </a:moveTo>
                  <a:lnTo>
                    <a:pt x="1235" y="401"/>
                  </a:lnTo>
                  <a:cubicBezTo>
                    <a:pt x="1" y="1302"/>
                    <a:pt x="401" y="5004"/>
                    <a:pt x="1602" y="6305"/>
                  </a:cubicBezTo>
                  <a:cubicBezTo>
                    <a:pt x="1935" y="6739"/>
                    <a:pt x="2369" y="7039"/>
                    <a:pt x="2836" y="7172"/>
                  </a:cubicBezTo>
                  <a:cubicBezTo>
                    <a:pt x="3136" y="7373"/>
                    <a:pt x="3470" y="7606"/>
                    <a:pt x="3803" y="7606"/>
                  </a:cubicBezTo>
                  <a:cubicBezTo>
                    <a:pt x="3830" y="7609"/>
                    <a:pt x="3856" y="7610"/>
                    <a:pt x="3883" y="7610"/>
                  </a:cubicBezTo>
                  <a:cubicBezTo>
                    <a:pt x="4554" y="7610"/>
                    <a:pt x="5190" y="6809"/>
                    <a:pt x="5671" y="6038"/>
                  </a:cubicBezTo>
                  <a:cubicBezTo>
                    <a:pt x="5902" y="5692"/>
                    <a:pt x="6338" y="5589"/>
                    <a:pt x="6781" y="5589"/>
                  </a:cubicBezTo>
                  <a:cubicBezTo>
                    <a:pt x="7363" y="5589"/>
                    <a:pt x="7955" y="5767"/>
                    <a:pt x="8106" y="5805"/>
                  </a:cubicBezTo>
                  <a:lnTo>
                    <a:pt x="10575" y="11442"/>
                  </a:lnTo>
                  <a:lnTo>
                    <a:pt x="11375" y="10842"/>
                  </a:lnTo>
                  <a:lnTo>
                    <a:pt x="11476" y="10908"/>
                  </a:lnTo>
                  <a:lnTo>
                    <a:pt x="11542" y="10975"/>
                  </a:lnTo>
                  <a:lnTo>
                    <a:pt x="12877" y="9541"/>
                  </a:lnTo>
                  <a:lnTo>
                    <a:pt x="12877" y="9507"/>
                  </a:lnTo>
                  <a:cubicBezTo>
                    <a:pt x="12743" y="5038"/>
                    <a:pt x="11676" y="3136"/>
                    <a:pt x="10441" y="2236"/>
                  </a:cubicBezTo>
                  <a:cubicBezTo>
                    <a:pt x="11409" y="1"/>
                    <a:pt x="4104" y="868"/>
                    <a:pt x="1235" y="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69"/>
            <p:cNvSpPr/>
            <p:nvPr/>
          </p:nvSpPr>
          <p:spPr>
            <a:xfrm rot="288019">
              <a:off x="6001922" y="3170343"/>
              <a:ext cx="254978" cy="481084"/>
            </a:xfrm>
            <a:custGeom>
              <a:avLst/>
              <a:gdLst/>
              <a:ahLst/>
              <a:cxnLst/>
              <a:rect l="l" t="t" r="r" b="b"/>
              <a:pathLst>
                <a:path w="6606" h="12464" extrusionOk="0">
                  <a:moveTo>
                    <a:pt x="3170" y="1"/>
                  </a:moveTo>
                  <a:lnTo>
                    <a:pt x="1" y="5805"/>
                  </a:lnTo>
                  <a:lnTo>
                    <a:pt x="1468" y="10308"/>
                  </a:lnTo>
                  <a:lnTo>
                    <a:pt x="1602" y="11509"/>
                  </a:lnTo>
                  <a:cubicBezTo>
                    <a:pt x="1967" y="12196"/>
                    <a:pt x="2346" y="12464"/>
                    <a:pt x="2718" y="12464"/>
                  </a:cubicBezTo>
                  <a:cubicBezTo>
                    <a:pt x="3772" y="12464"/>
                    <a:pt x="4769" y="10313"/>
                    <a:pt x="5238" y="9474"/>
                  </a:cubicBezTo>
                  <a:lnTo>
                    <a:pt x="6605" y="6339"/>
                  </a:lnTo>
                  <a:lnTo>
                    <a:pt x="4571" y="368"/>
                  </a:lnTo>
                  <a:cubicBezTo>
                    <a:pt x="4571" y="368"/>
                    <a:pt x="4444" y="495"/>
                    <a:pt x="4324" y="495"/>
                  </a:cubicBezTo>
                  <a:cubicBezTo>
                    <a:pt x="4281" y="495"/>
                    <a:pt x="4239" y="478"/>
                    <a:pt x="4204" y="434"/>
                  </a:cubicBezTo>
                  <a:cubicBezTo>
                    <a:pt x="4037" y="301"/>
                    <a:pt x="3170" y="1"/>
                    <a:pt x="3170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69"/>
            <p:cNvSpPr/>
            <p:nvPr/>
          </p:nvSpPr>
          <p:spPr>
            <a:xfrm rot="288019">
              <a:off x="6010863" y="3165429"/>
              <a:ext cx="128801" cy="272694"/>
            </a:xfrm>
            <a:custGeom>
              <a:avLst/>
              <a:gdLst/>
              <a:ahLst/>
              <a:cxnLst/>
              <a:rect l="l" t="t" r="r" b="b"/>
              <a:pathLst>
                <a:path w="3337" h="7065" extrusionOk="0">
                  <a:moveTo>
                    <a:pt x="3170" y="1"/>
                  </a:moveTo>
                  <a:lnTo>
                    <a:pt x="1" y="5805"/>
                  </a:lnTo>
                  <a:cubicBezTo>
                    <a:pt x="1" y="5805"/>
                    <a:pt x="167" y="6872"/>
                    <a:pt x="1068" y="7039"/>
                  </a:cubicBezTo>
                  <a:cubicBezTo>
                    <a:pt x="1152" y="7056"/>
                    <a:pt x="1234" y="7065"/>
                    <a:pt x="1313" y="7065"/>
                  </a:cubicBezTo>
                  <a:cubicBezTo>
                    <a:pt x="2466" y="7065"/>
                    <a:pt x="3149" y="5284"/>
                    <a:pt x="3336" y="2569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69"/>
            <p:cNvSpPr/>
            <p:nvPr/>
          </p:nvSpPr>
          <p:spPr>
            <a:xfrm rot="288019">
              <a:off x="5783110" y="2914491"/>
              <a:ext cx="463522" cy="489460"/>
            </a:xfrm>
            <a:custGeom>
              <a:avLst/>
              <a:gdLst/>
              <a:ahLst/>
              <a:cxnLst/>
              <a:rect l="l" t="t" r="r" b="b"/>
              <a:pathLst>
                <a:path w="12009" h="12681" extrusionOk="0">
                  <a:moveTo>
                    <a:pt x="4322" y="1"/>
                  </a:moveTo>
                  <a:cubicBezTo>
                    <a:pt x="3300" y="1"/>
                    <a:pt x="2363" y="418"/>
                    <a:pt x="2068" y="620"/>
                  </a:cubicBezTo>
                  <a:cubicBezTo>
                    <a:pt x="1401" y="1087"/>
                    <a:pt x="1635" y="2121"/>
                    <a:pt x="901" y="2121"/>
                  </a:cubicBezTo>
                  <a:cubicBezTo>
                    <a:pt x="167" y="2088"/>
                    <a:pt x="0" y="1655"/>
                    <a:pt x="0" y="1654"/>
                  </a:cubicBezTo>
                  <a:lnTo>
                    <a:pt x="0" y="1654"/>
                  </a:lnTo>
                  <a:cubicBezTo>
                    <a:pt x="2602" y="10794"/>
                    <a:pt x="3069" y="11862"/>
                    <a:pt x="4403" y="12529"/>
                  </a:cubicBezTo>
                  <a:cubicBezTo>
                    <a:pt x="4615" y="12635"/>
                    <a:pt x="4822" y="12681"/>
                    <a:pt x="5025" y="12681"/>
                  </a:cubicBezTo>
                  <a:cubicBezTo>
                    <a:pt x="6098" y="12681"/>
                    <a:pt x="7027" y="11379"/>
                    <a:pt x="7672" y="10761"/>
                  </a:cubicBezTo>
                  <a:cubicBezTo>
                    <a:pt x="8940" y="9593"/>
                    <a:pt x="9741" y="8159"/>
                    <a:pt x="9874" y="7525"/>
                  </a:cubicBezTo>
                  <a:cubicBezTo>
                    <a:pt x="9974" y="7192"/>
                    <a:pt x="12009" y="6892"/>
                    <a:pt x="11041" y="5090"/>
                  </a:cubicBezTo>
                  <a:cubicBezTo>
                    <a:pt x="10771" y="4586"/>
                    <a:pt x="10450" y="4408"/>
                    <a:pt x="10142" y="4408"/>
                  </a:cubicBezTo>
                  <a:cubicBezTo>
                    <a:pt x="9614" y="4408"/>
                    <a:pt x="9121" y="4929"/>
                    <a:pt x="8973" y="5224"/>
                  </a:cubicBezTo>
                  <a:cubicBezTo>
                    <a:pt x="8936" y="5299"/>
                    <a:pt x="8867" y="5342"/>
                    <a:pt x="8796" y="5342"/>
                  </a:cubicBezTo>
                  <a:cubicBezTo>
                    <a:pt x="8740" y="5342"/>
                    <a:pt x="8684" y="5316"/>
                    <a:pt x="8640" y="5257"/>
                  </a:cubicBezTo>
                  <a:cubicBezTo>
                    <a:pt x="8039" y="4523"/>
                    <a:pt x="7339" y="2055"/>
                    <a:pt x="6672" y="1154"/>
                  </a:cubicBezTo>
                  <a:cubicBezTo>
                    <a:pt x="6030" y="274"/>
                    <a:pt x="5148" y="1"/>
                    <a:pt x="4322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69"/>
            <p:cNvSpPr/>
            <p:nvPr/>
          </p:nvSpPr>
          <p:spPr>
            <a:xfrm rot="288019">
              <a:off x="5868866" y="3220936"/>
              <a:ext cx="81133" cy="64420"/>
            </a:xfrm>
            <a:custGeom>
              <a:avLst/>
              <a:gdLst/>
              <a:ahLst/>
              <a:cxnLst/>
              <a:rect l="l" t="t" r="r" b="b"/>
              <a:pathLst>
                <a:path w="2102" h="1669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037" y="482"/>
                    <a:pt x="377" y="540"/>
                    <a:pt x="121" y="540"/>
                  </a:cubicBezTo>
                  <a:cubicBezTo>
                    <a:pt x="41" y="540"/>
                    <a:pt x="0" y="534"/>
                    <a:pt x="0" y="534"/>
                  </a:cubicBezTo>
                  <a:lnTo>
                    <a:pt x="0" y="534"/>
                  </a:lnTo>
                  <a:cubicBezTo>
                    <a:pt x="0" y="534"/>
                    <a:pt x="501" y="1668"/>
                    <a:pt x="1168" y="1668"/>
                  </a:cubicBezTo>
                  <a:cubicBezTo>
                    <a:pt x="1174" y="1668"/>
                    <a:pt x="1180" y="1668"/>
                    <a:pt x="1186" y="1668"/>
                  </a:cubicBezTo>
                  <a:cubicBezTo>
                    <a:pt x="1807" y="16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69"/>
            <p:cNvSpPr/>
            <p:nvPr/>
          </p:nvSpPr>
          <p:spPr>
            <a:xfrm rot="288019">
              <a:off x="6152768" y="3117137"/>
              <a:ext cx="35240" cy="53188"/>
            </a:xfrm>
            <a:custGeom>
              <a:avLst/>
              <a:gdLst/>
              <a:ahLst/>
              <a:cxnLst/>
              <a:rect l="l" t="t" r="r" b="b"/>
              <a:pathLst>
                <a:path w="913" h="1378" extrusionOk="0">
                  <a:moveTo>
                    <a:pt x="478" y="1"/>
                  </a:moveTo>
                  <a:cubicBezTo>
                    <a:pt x="1" y="1"/>
                    <a:pt x="178" y="1377"/>
                    <a:pt x="178" y="1377"/>
                  </a:cubicBezTo>
                  <a:lnTo>
                    <a:pt x="912" y="243"/>
                  </a:lnTo>
                  <a:cubicBezTo>
                    <a:pt x="728" y="71"/>
                    <a:pt x="586" y="1"/>
                    <a:pt x="478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69"/>
            <p:cNvSpPr/>
            <p:nvPr/>
          </p:nvSpPr>
          <p:spPr>
            <a:xfrm rot="288019">
              <a:off x="5890785" y="3124323"/>
              <a:ext cx="27096" cy="40605"/>
            </a:xfrm>
            <a:custGeom>
              <a:avLst/>
              <a:gdLst/>
              <a:ahLst/>
              <a:cxnLst/>
              <a:rect l="l" t="t" r="r" b="b"/>
              <a:pathLst>
                <a:path w="702" h="1052" extrusionOk="0">
                  <a:moveTo>
                    <a:pt x="223" y="1"/>
                  </a:moveTo>
                  <a:cubicBezTo>
                    <a:pt x="204" y="1"/>
                    <a:pt x="185" y="5"/>
                    <a:pt x="168" y="14"/>
                  </a:cubicBezTo>
                  <a:cubicBezTo>
                    <a:pt x="34" y="47"/>
                    <a:pt x="1" y="314"/>
                    <a:pt x="101" y="614"/>
                  </a:cubicBezTo>
                  <a:cubicBezTo>
                    <a:pt x="194" y="861"/>
                    <a:pt x="372" y="1051"/>
                    <a:pt x="504" y="1051"/>
                  </a:cubicBezTo>
                  <a:cubicBezTo>
                    <a:pt x="515" y="1051"/>
                    <a:pt x="525" y="1050"/>
                    <a:pt x="535" y="1048"/>
                  </a:cubicBezTo>
                  <a:cubicBezTo>
                    <a:pt x="668" y="1014"/>
                    <a:pt x="701" y="748"/>
                    <a:pt x="601" y="447"/>
                  </a:cubicBezTo>
                  <a:cubicBezTo>
                    <a:pt x="514" y="186"/>
                    <a:pt x="352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69"/>
            <p:cNvSpPr/>
            <p:nvPr/>
          </p:nvSpPr>
          <p:spPr>
            <a:xfrm rot="288019">
              <a:off x="5843644" y="3132316"/>
              <a:ext cx="25783" cy="40219"/>
            </a:xfrm>
            <a:custGeom>
              <a:avLst/>
              <a:gdLst/>
              <a:ahLst/>
              <a:cxnLst/>
              <a:rect l="l" t="t" r="r" b="b"/>
              <a:pathLst>
                <a:path w="668" h="1042" extrusionOk="0">
                  <a:moveTo>
                    <a:pt x="197" y="0"/>
                  </a:moveTo>
                  <a:cubicBezTo>
                    <a:pt x="187" y="0"/>
                    <a:pt x="177" y="1"/>
                    <a:pt x="167" y="4"/>
                  </a:cubicBezTo>
                  <a:cubicBezTo>
                    <a:pt x="33" y="71"/>
                    <a:pt x="0" y="304"/>
                    <a:pt x="100" y="604"/>
                  </a:cubicBezTo>
                  <a:cubicBezTo>
                    <a:pt x="193" y="852"/>
                    <a:pt x="343" y="1042"/>
                    <a:pt x="471" y="1042"/>
                  </a:cubicBezTo>
                  <a:cubicBezTo>
                    <a:pt x="481" y="1042"/>
                    <a:pt x="491" y="1040"/>
                    <a:pt x="500" y="1038"/>
                  </a:cubicBezTo>
                  <a:cubicBezTo>
                    <a:pt x="634" y="1005"/>
                    <a:pt x="667" y="738"/>
                    <a:pt x="567" y="438"/>
                  </a:cubicBezTo>
                  <a:cubicBezTo>
                    <a:pt x="474" y="190"/>
                    <a:pt x="324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69"/>
            <p:cNvSpPr/>
            <p:nvPr/>
          </p:nvSpPr>
          <p:spPr>
            <a:xfrm rot="288019">
              <a:off x="5875060" y="3022312"/>
              <a:ext cx="78508" cy="37363"/>
            </a:xfrm>
            <a:custGeom>
              <a:avLst/>
              <a:gdLst/>
              <a:ahLst/>
              <a:cxnLst/>
              <a:rect l="l" t="t" r="r" b="b"/>
              <a:pathLst>
                <a:path w="2034" h="968" extrusionOk="0">
                  <a:moveTo>
                    <a:pt x="567" y="0"/>
                  </a:moveTo>
                  <a:cubicBezTo>
                    <a:pt x="134" y="33"/>
                    <a:pt x="0" y="601"/>
                    <a:pt x="33" y="967"/>
                  </a:cubicBezTo>
                  <a:cubicBezTo>
                    <a:pt x="33" y="967"/>
                    <a:pt x="465" y="824"/>
                    <a:pt x="1019" y="824"/>
                  </a:cubicBezTo>
                  <a:cubicBezTo>
                    <a:pt x="1265" y="824"/>
                    <a:pt x="1535" y="852"/>
                    <a:pt x="1801" y="934"/>
                  </a:cubicBezTo>
                  <a:cubicBezTo>
                    <a:pt x="1823" y="942"/>
                    <a:pt x="1839" y="946"/>
                    <a:pt x="1851" y="946"/>
                  </a:cubicBezTo>
                  <a:cubicBezTo>
                    <a:pt x="2034" y="946"/>
                    <a:pt x="975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69"/>
            <p:cNvSpPr/>
            <p:nvPr/>
          </p:nvSpPr>
          <p:spPr>
            <a:xfrm rot="288019">
              <a:off x="5815704" y="3069254"/>
              <a:ext cx="38675" cy="31573"/>
            </a:xfrm>
            <a:custGeom>
              <a:avLst/>
              <a:gdLst/>
              <a:ahLst/>
              <a:cxnLst/>
              <a:rect l="l" t="t" r="r" b="b"/>
              <a:pathLst>
                <a:path w="1002" h="818" extrusionOk="0">
                  <a:moveTo>
                    <a:pt x="130" y="0"/>
                  </a:moveTo>
                  <a:cubicBezTo>
                    <a:pt x="86" y="0"/>
                    <a:pt x="43" y="6"/>
                    <a:pt x="1" y="17"/>
                  </a:cubicBezTo>
                  <a:lnTo>
                    <a:pt x="268" y="818"/>
                  </a:lnTo>
                  <a:cubicBezTo>
                    <a:pt x="668" y="618"/>
                    <a:pt x="1001" y="618"/>
                    <a:pt x="1001" y="618"/>
                  </a:cubicBezTo>
                  <a:cubicBezTo>
                    <a:pt x="854" y="322"/>
                    <a:pt x="47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69"/>
            <p:cNvSpPr/>
            <p:nvPr/>
          </p:nvSpPr>
          <p:spPr>
            <a:xfrm rot="288019">
              <a:off x="5856728" y="3163688"/>
              <a:ext cx="39949" cy="65925"/>
            </a:xfrm>
            <a:custGeom>
              <a:avLst/>
              <a:gdLst/>
              <a:ahLst/>
              <a:cxnLst/>
              <a:rect l="l" t="t" r="r" b="b"/>
              <a:pathLst>
                <a:path w="1035" h="1708" extrusionOk="0">
                  <a:moveTo>
                    <a:pt x="475" y="1"/>
                  </a:moveTo>
                  <a:cubicBezTo>
                    <a:pt x="457" y="1"/>
                    <a:pt x="434" y="20"/>
                    <a:pt x="434" y="39"/>
                  </a:cubicBezTo>
                  <a:lnTo>
                    <a:pt x="1" y="1674"/>
                  </a:lnTo>
                  <a:cubicBezTo>
                    <a:pt x="1" y="1707"/>
                    <a:pt x="34" y="1707"/>
                    <a:pt x="34" y="1707"/>
                  </a:cubicBezTo>
                  <a:lnTo>
                    <a:pt x="1001" y="1474"/>
                  </a:lnTo>
                  <a:cubicBezTo>
                    <a:pt x="1035" y="1440"/>
                    <a:pt x="1035" y="1440"/>
                    <a:pt x="1035" y="1407"/>
                  </a:cubicBezTo>
                  <a:lnTo>
                    <a:pt x="501" y="39"/>
                  </a:lnTo>
                  <a:cubicBezTo>
                    <a:pt x="501" y="11"/>
                    <a:pt x="489" y="1"/>
                    <a:pt x="475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69"/>
            <p:cNvSpPr/>
            <p:nvPr/>
          </p:nvSpPr>
          <p:spPr>
            <a:xfrm rot="288019">
              <a:off x="6013040" y="2999239"/>
              <a:ext cx="271691" cy="252083"/>
            </a:xfrm>
            <a:custGeom>
              <a:avLst/>
              <a:gdLst/>
              <a:ahLst/>
              <a:cxnLst/>
              <a:rect l="l" t="t" r="r" b="b"/>
              <a:pathLst>
                <a:path w="7039" h="6531" extrusionOk="0">
                  <a:moveTo>
                    <a:pt x="3493" y="1"/>
                  </a:moveTo>
                  <a:cubicBezTo>
                    <a:pt x="1933" y="1"/>
                    <a:pt x="540" y="1133"/>
                    <a:pt x="300" y="2749"/>
                  </a:cubicBezTo>
                  <a:cubicBezTo>
                    <a:pt x="0" y="4517"/>
                    <a:pt x="1201" y="6218"/>
                    <a:pt x="3002" y="6485"/>
                  </a:cubicBezTo>
                  <a:cubicBezTo>
                    <a:pt x="3185" y="6516"/>
                    <a:pt x="3366" y="6531"/>
                    <a:pt x="3546" y="6531"/>
                  </a:cubicBezTo>
                  <a:cubicBezTo>
                    <a:pt x="5106" y="6531"/>
                    <a:pt x="6502" y="5398"/>
                    <a:pt x="6772" y="3783"/>
                  </a:cubicBezTo>
                  <a:cubicBezTo>
                    <a:pt x="7038" y="2015"/>
                    <a:pt x="5838" y="314"/>
                    <a:pt x="4036" y="47"/>
                  </a:cubicBezTo>
                  <a:cubicBezTo>
                    <a:pt x="3854" y="16"/>
                    <a:pt x="3672" y="1"/>
                    <a:pt x="3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69"/>
            <p:cNvSpPr/>
            <p:nvPr/>
          </p:nvSpPr>
          <p:spPr>
            <a:xfrm rot="288019">
              <a:off x="6050366" y="3026762"/>
              <a:ext cx="197042" cy="197042"/>
            </a:xfrm>
            <a:custGeom>
              <a:avLst/>
              <a:gdLst/>
              <a:ahLst/>
              <a:cxnLst/>
              <a:rect l="l" t="t" r="r" b="b"/>
              <a:pathLst>
                <a:path w="5105" h="5105" fill="none" extrusionOk="0">
                  <a:moveTo>
                    <a:pt x="0" y="2569"/>
                  </a:moveTo>
                  <a:cubicBezTo>
                    <a:pt x="0" y="1135"/>
                    <a:pt x="1135" y="1"/>
                    <a:pt x="2569" y="1"/>
                  </a:cubicBezTo>
                  <a:cubicBezTo>
                    <a:pt x="3970" y="1"/>
                    <a:pt x="5104" y="1135"/>
                    <a:pt x="5104" y="2569"/>
                  </a:cubicBezTo>
                  <a:cubicBezTo>
                    <a:pt x="5104" y="3970"/>
                    <a:pt x="3970" y="5104"/>
                    <a:pt x="2569" y="5104"/>
                  </a:cubicBezTo>
                  <a:cubicBezTo>
                    <a:pt x="1135" y="5104"/>
                    <a:pt x="0" y="3970"/>
                    <a:pt x="0" y="2569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69"/>
            <p:cNvSpPr/>
            <p:nvPr/>
          </p:nvSpPr>
          <p:spPr>
            <a:xfrm rot="288019">
              <a:off x="5911765" y="2710991"/>
              <a:ext cx="212481" cy="283308"/>
            </a:xfrm>
            <a:custGeom>
              <a:avLst/>
              <a:gdLst/>
              <a:ahLst/>
              <a:cxnLst/>
              <a:rect l="l" t="t" r="r" b="b"/>
              <a:pathLst>
                <a:path w="5505" h="7340" fill="none" extrusionOk="0">
                  <a:moveTo>
                    <a:pt x="5505" y="7339"/>
                  </a:moveTo>
                  <a:cubicBezTo>
                    <a:pt x="5505" y="7339"/>
                    <a:pt x="1936" y="601"/>
                    <a:pt x="1335" y="367"/>
                  </a:cubicBezTo>
                  <a:cubicBezTo>
                    <a:pt x="434" y="1"/>
                    <a:pt x="1" y="734"/>
                    <a:pt x="1" y="734"/>
                  </a:cubicBezTo>
                </a:path>
              </a:pathLst>
            </a:custGeom>
            <a:noFill/>
            <a:ln w="9175" cap="flat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5422047" y="3227562"/>
              <a:ext cx="797823" cy="1368177"/>
            </a:xfrm>
            <a:custGeom>
              <a:avLst/>
              <a:gdLst/>
              <a:ahLst/>
              <a:cxnLst/>
              <a:rect l="l" t="t" r="r" b="b"/>
              <a:pathLst>
                <a:path w="20669" h="35445" extrusionOk="0">
                  <a:moveTo>
                    <a:pt x="18490" y="1"/>
                  </a:moveTo>
                  <a:cubicBezTo>
                    <a:pt x="18406" y="1"/>
                    <a:pt x="18327" y="64"/>
                    <a:pt x="18367" y="164"/>
                  </a:cubicBezTo>
                  <a:cubicBezTo>
                    <a:pt x="20201" y="4901"/>
                    <a:pt x="19768" y="10371"/>
                    <a:pt x="17066" y="14674"/>
                  </a:cubicBezTo>
                  <a:cubicBezTo>
                    <a:pt x="15865" y="16609"/>
                    <a:pt x="14264" y="18277"/>
                    <a:pt x="12396" y="19544"/>
                  </a:cubicBezTo>
                  <a:cubicBezTo>
                    <a:pt x="11962" y="19845"/>
                    <a:pt x="11528" y="20112"/>
                    <a:pt x="11061" y="20378"/>
                  </a:cubicBezTo>
                  <a:cubicBezTo>
                    <a:pt x="10694" y="20545"/>
                    <a:pt x="10261" y="20679"/>
                    <a:pt x="9961" y="20945"/>
                  </a:cubicBezTo>
                  <a:cubicBezTo>
                    <a:pt x="9660" y="21179"/>
                    <a:pt x="9560" y="21613"/>
                    <a:pt x="9494" y="21946"/>
                  </a:cubicBezTo>
                  <a:cubicBezTo>
                    <a:pt x="9193" y="23314"/>
                    <a:pt x="9193" y="24782"/>
                    <a:pt x="9160" y="26183"/>
                  </a:cubicBezTo>
                  <a:cubicBezTo>
                    <a:pt x="9160" y="26916"/>
                    <a:pt x="9160" y="27617"/>
                    <a:pt x="9127" y="28351"/>
                  </a:cubicBezTo>
                  <a:cubicBezTo>
                    <a:pt x="9127" y="28851"/>
                    <a:pt x="9127" y="29351"/>
                    <a:pt x="9027" y="29818"/>
                  </a:cubicBezTo>
                  <a:cubicBezTo>
                    <a:pt x="8793" y="30719"/>
                    <a:pt x="8259" y="31553"/>
                    <a:pt x="7726" y="32287"/>
                  </a:cubicBezTo>
                  <a:cubicBezTo>
                    <a:pt x="7092" y="33188"/>
                    <a:pt x="6291" y="34021"/>
                    <a:pt x="5357" y="34622"/>
                  </a:cubicBezTo>
                  <a:cubicBezTo>
                    <a:pt x="4839" y="34949"/>
                    <a:pt x="4243" y="35176"/>
                    <a:pt x="3652" y="35176"/>
                  </a:cubicBezTo>
                  <a:cubicBezTo>
                    <a:pt x="3217" y="35176"/>
                    <a:pt x="2785" y="35052"/>
                    <a:pt x="2389" y="34755"/>
                  </a:cubicBezTo>
                  <a:cubicBezTo>
                    <a:pt x="887" y="33655"/>
                    <a:pt x="521" y="31253"/>
                    <a:pt x="287" y="29552"/>
                  </a:cubicBezTo>
                  <a:cubicBezTo>
                    <a:pt x="274" y="29484"/>
                    <a:pt x="222" y="29455"/>
                    <a:pt x="168" y="29455"/>
                  </a:cubicBezTo>
                  <a:cubicBezTo>
                    <a:pt x="87" y="29455"/>
                    <a:pt x="0" y="29519"/>
                    <a:pt x="20" y="29618"/>
                  </a:cubicBezTo>
                  <a:cubicBezTo>
                    <a:pt x="297" y="31555"/>
                    <a:pt x="1083" y="35444"/>
                    <a:pt x="3605" y="35444"/>
                  </a:cubicBezTo>
                  <a:cubicBezTo>
                    <a:pt x="3821" y="35444"/>
                    <a:pt x="4049" y="35416"/>
                    <a:pt x="4290" y="35356"/>
                  </a:cubicBezTo>
                  <a:cubicBezTo>
                    <a:pt x="6325" y="34889"/>
                    <a:pt x="7959" y="32754"/>
                    <a:pt x="8860" y="30986"/>
                  </a:cubicBezTo>
                  <a:cubicBezTo>
                    <a:pt x="9293" y="30119"/>
                    <a:pt x="9360" y="29318"/>
                    <a:pt x="9394" y="28351"/>
                  </a:cubicBezTo>
                  <a:cubicBezTo>
                    <a:pt x="9460" y="26750"/>
                    <a:pt x="9427" y="25148"/>
                    <a:pt x="9560" y="23547"/>
                  </a:cubicBezTo>
                  <a:cubicBezTo>
                    <a:pt x="9627" y="22914"/>
                    <a:pt x="9660" y="22246"/>
                    <a:pt x="9861" y="21646"/>
                  </a:cubicBezTo>
                  <a:cubicBezTo>
                    <a:pt x="10094" y="20945"/>
                    <a:pt x="10861" y="20779"/>
                    <a:pt x="11462" y="20445"/>
                  </a:cubicBezTo>
                  <a:cubicBezTo>
                    <a:pt x="13430" y="19311"/>
                    <a:pt x="15131" y="17810"/>
                    <a:pt x="16499" y="16009"/>
                  </a:cubicBezTo>
                  <a:cubicBezTo>
                    <a:pt x="19901" y="11472"/>
                    <a:pt x="20668" y="5368"/>
                    <a:pt x="18633" y="97"/>
                  </a:cubicBezTo>
                  <a:cubicBezTo>
                    <a:pt x="18607" y="30"/>
                    <a:pt x="18547" y="1"/>
                    <a:pt x="18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807550" y="3316850"/>
              <a:ext cx="139346" cy="654727"/>
            </a:xfrm>
            <a:custGeom>
              <a:avLst/>
              <a:gdLst/>
              <a:ahLst/>
              <a:cxnLst/>
              <a:rect l="l" t="t" r="r" b="b"/>
              <a:pathLst>
                <a:path w="3610" h="16306" extrusionOk="0">
                  <a:moveTo>
                    <a:pt x="164" y="0"/>
                  </a:moveTo>
                  <a:cubicBezTo>
                    <a:pt x="79" y="0"/>
                    <a:pt x="1" y="64"/>
                    <a:pt x="40" y="164"/>
                  </a:cubicBezTo>
                  <a:cubicBezTo>
                    <a:pt x="541" y="1698"/>
                    <a:pt x="908" y="3133"/>
                    <a:pt x="808" y="4767"/>
                  </a:cubicBezTo>
                  <a:cubicBezTo>
                    <a:pt x="707" y="6101"/>
                    <a:pt x="707" y="7336"/>
                    <a:pt x="1108" y="8636"/>
                  </a:cubicBezTo>
                  <a:cubicBezTo>
                    <a:pt x="1808" y="11072"/>
                    <a:pt x="3376" y="13540"/>
                    <a:pt x="2842" y="16142"/>
                  </a:cubicBezTo>
                  <a:cubicBezTo>
                    <a:pt x="2822" y="16241"/>
                    <a:pt x="2897" y="16305"/>
                    <a:pt x="2968" y="16305"/>
                  </a:cubicBezTo>
                  <a:cubicBezTo>
                    <a:pt x="3016" y="16305"/>
                    <a:pt x="3062" y="16276"/>
                    <a:pt x="3076" y="16209"/>
                  </a:cubicBezTo>
                  <a:cubicBezTo>
                    <a:pt x="3610" y="13673"/>
                    <a:pt x="2209" y="11272"/>
                    <a:pt x="1475" y="8903"/>
                  </a:cubicBezTo>
                  <a:cubicBezTo>
                    <a:pt x="1275" y="8270"/>
                    <a:pt x="1108" y="7602"/>
                    <a:pt x="1041" y="6935"/>
                  </a:cubicBezTo>
                  <a:cubicBezTo>
                    <a:pt x="941" y="6135"/>
                    <a:pt x="1041" y="5334"/>
                    <a:pt x="1074" y="4567"/>
                  </a:cubicBezTo>
                  <a:cubicBezTo>
                    <a:pt x="1174" y="2999"/>
                    <a:pt x="808" y="1565"/>
                    <a:pt x="307" y="97"/>
                  </a:cubicBezTo>
                  <a:cubicBezTo>
                    <a:pt x="280" y="30"/>
                    <a:pt x="221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5206929" y="3879361"/>
              <a:ext cx="459842" cy="582358"/>
            </a:xfrm>
            <a:custGeom>
              <a:avLst/>
              <a:gdLst/>
              <a:ahLst/>
              <a:cxnLst/>
              <a:rect l="l" t="t" r="r" b="b"/>
              <a:pathLst>
                <a:path w="11913" h="15087" extrusionOk="0">
                  <a:moveTo>
                    <a:pt x="975" y="1"/>
                  </a:moveTo>
                  <a:cubicBezTo>
                    <a:pt x="380" y="1"/>
                    <a:pt x="0" y="691"/>
                    <a:pt x="223" y="1358"/>
                  </a:cubicBezTo>
                  <a:lnTo>
                    <a:pt x="3091" y="10264"/>
                  </a:lnTo>
                  <a:cubicBezTo>
                    <a:pt x="3258" y="10864"/>
                    <a:pt x="3692" y="11365"/>
                    <a:pt x="4226" y="11598"/>
                  </a:cubicBezTo>
                  <a:lnTo>
                    <a:pt x="11064" y="15034"/>
                  </a:lnTo>
                  <a:cubicBezTo>
                    <a:pt x="11118" y="15070"/>
                    <a:pt x="11208" y="15087"/>
                    <a:pt x="11308" y="15087"/>
                  </a:cubicBezTo>
                  <a:cubicBezTo>
                    <a:pt x="11574" y="15087"/>
                    <a:pt x="11913" y="14970"/>
                    <a:pt x="11864" y="14800"/>
                  </a:cubicBezTo>
                  <a:lnTo>
                    <a:pt x="8695" y="3926"/>
                  </a:lnTo>
                  <a:cubicBezTo>
                    <a:pt x="8529" y="3426"/>
                    <a:pt x="8195" y="3025"/>
                    <a:pt x="7728" y="2825"/>
                  </a:cubicBezTo>
                  <a:lnTo>
                    <a:pt x="1357" y="90"/>
                  </a:lnTo>
                  <a:cubicBezTo>
                    <a:pt x="1223" y="29"/>
                    <a:pt x="109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5206157" y="3891443"/>
              <a:ext cx="435678" cy="573828"/>
            </a:xfrm>
            <a:custGeom>
              <a:avLst/>
              <a:gdLst/>
              <a:ahLst/>
              <a:cxnLst/>
              <a:rect l="l" t="t" r="r" b="b"/>
              <a:pathLst>
                <a:path w="11287" h="14866" extrusionOk="0">
                  <a:moveTo>
                    <a:pt x="642" y="1"/>
                  </a:moveTo>
                  <a:cubicBezTo>
                    <a:pt x="270" y="1"/>
                    <a:pt x="0" y="451"/>
                    <a:pt x="143" y="878"/>
                  </a:cubicBezTo>
                  <a:lnTo>
                    <a:pt x="3111" y="10118"/>
                  </a:lnTo>
                  <a:cubicBezTo>
                    <a:pt x="3312" y="10751"/>
                    <a:pt x="3478" y="11052"/>
                    <a:pt x="4079" y="11352"/>
                  </a:cubicBezTo>
                  <a:cubicBezTo>
                    <a:pt x="6072" y="12381"/>
                    <a:pt x="10977" y="14865"/>
                    <a:pt x="11271" y="14865"/>
                  </a:cubicBezTo>
                  <a:cubicBezTo>
                    <a:pt x="11282" y="14865"/>
                    <a:pt x="11286" y="14862"/>
                    <a:pt x="11284" y="14854"/>
                  </a:cubicBezTo>
                  <a:lnTo>
                    <a:pt x="7982" y="3613"/>
                  </a:lnTo>
                  <a:cubicBezTo>
                    <a:pt x="7848" y="3213"/>
                    <a:pt x="7581" y="2913"/>
                    <a:pt x="7248" y="2746"/>
                  </a:cubicBezTo>
                  <a:lnTo>
                    <a:pt x="843" y="44"/>
                  </a:lnTo>
                  <a:cubicBezTo>
                    <a:pt x="774" y="14"/>
                    <a:pt x="707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5255411" y="3961039"/>
              <a:ext cx="19377" cy="21770"/>
            </a:xfrm>
            <a:custGeom>
              <a:avLst/>
              <a:gdLst/>
              <a:ahLst/>
              <a:cxnLst/>
              <a:rect l="l" t="t" r="r" b="b"/>
              <a:pathLst>
                <a:path w="502" h="564" extrusionOk="0">
                  <a:moveTo>
                    <a:pt x="156" y="0"/>
                  </a:moveTo>
                  <a:cubicBezTo>
                    <a:pt x="136" y="0"/>
                    <a:pt x="118" y="3"/>
                    <a:pt x="101" y="9"/>
                  </a:cubicBezTo>
                  <a:cubicBezTo>
                    <a:pt x="1" y="75"/>
                    <a:pt x="1" y="209"/>
                    <a:pt x="67" y="376"/>
                  </a:cubicBezTo>
                  <a:cubicBezTo>
                    <a:pt x="120" y="480"/>
                    <a:pt x="212" y="564"/>
                    <a:pt x="298" y="564"/>
                  </a:cubicBezTo>
                  <a:cubicBezTo>
                    <a:pt x="322" y="564"/>
                    <a:pt x="346" y="557"/>
                    <a:pt x="368" y="542"/>
                  </a:cubicBezTo>
                  <a:cubicBezTo>
                    <a:pt x="468" y="509"/>
                    <a:pt x="501" y="342"/>
                    <a:pt x="434" y="209"/>
                  </a:cubicBezTo>
                  <a:cubicBezTo>
                    <a:pt x="379" y="70"/>
                    <a:pt x="25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250277" y="3954902"/>
              <a:ext cx="28371" cy="34817"/>
            </a:xfrm>
            <a:custGeom>
              <a:avLst/>
              <a:gdLst/>
              <a:ahLst/>
              <a:cxnLst/>
              <a:rect l="l" t="t" r="r" b="b"/>
              <a:pathLst>
                <a:path w="735" h="902" fill="none" extrusionOk="0">
                  <a:moveTo>
                    <a:pt x="634" y="301"/>
                  </a:moveTo>
                  <a:cubicBezTo>
                    <a:pt x="734" y="535"/>
                    <a:pt x="701" y="768"/>
                    <a:pt x="567" y="835"/>
                  </a:cubicBezTo>
                  <a:cubicBezTo>
                    <a:pt x="401" y="902"/>
                    <a:pt x="200" y="768"/>
                    <a:pt x="100" y="568"/>
                  </a:cubicBezTo>
                  <a:cubicBezTo>
                    <a:pt x="0" y="368"/>
                    <a:pt x="34" y="134"/>
                    <a:pt x="200" y="68"/>
                  </a:cubicBezTo>
                  <a:cubicBezTo>
                    <a:pt x="334" y="1"/>
                    <a:pt x="534" y="101"/>
                    <a:pt x="634" y="301"/>
                  </a:cubicBezTo>
                  <a:close/>
                </a:path>
              </a:pathLst>
            </a:custGeom>
            <a:noFill/>
            <a:ln w="8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528390" y="4047619"/>
              <a:ext cx="29645" cy="68283"/>
            </a:xfrm>
            <a:custGeom>
              <a:avLst/>
              <a:gdLst/>
              <a:ahLst/>
              <a:cxnLst/>
              <a:rect l="l" t="t" r="r" b="b"/>
              <a:pathLst>
                <a:path w="768" h="1769" fill="none" extrusionOk="0">
                  <a:moveTo>
                    <a:pt x="67" y="101"/>
                  </a:moveTo>
                  <a:lnTo>
                    <a:pt x="101" y="67"/>
                  </a:lnTo>
                  <a:cubicBezTo>
                    <a:pt x="201" y="1"/>
                    <a:pt x="334" y="34"/>
                    <a:pt x="367" y="134"/>
                  </a:cubicBezTo>
                  <a:lnTo>
                    <a:pt x="768" y="1535"/>
                  </a:lnTo>
                  <a:cubicBezTo>
                    <a:pt x="768" y="1602"/>
                    <a:pt x="768" y="1669"/>
                    <a:pt x="701" y="1702"/>
                  </a:cubicBezTo>
                  <a:lnTo>
                    <a:pt x="701" y="1702"/>
                  </a:lnTo>
                  <a:cubicBezTo>
                    <a:pt x="601" y="1769"/>
                    <a:pt x="467" y="1735"/>
                    <a:pt x="434" y="1602"/>
                  </a:cubicBezTo>
                  <a:lnTo>
                    <a:pt x="34" y="268"/>
                  </a:lnTo>
                  <a:cubicBezTo>
                    <a:pt x="0" y="201"/>
                    <a:pt x="34" y="134"/>
                    <a:pt x="67" y="101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5550276" y="4122310"/>
              <a:ext cx="29645" cy="69557"/>
            </a:xfrm>
            <a:custGeom>
              <a:avLst/>
              <a:gdLst/>
              <a:ahLst/>
              <a:cxnLst/>
              <a:rect l="l" t="t" r="r" b="b"/>
              <a:pathLst>
                <a:path w="768" h="1802" fill="none" extrusionOk="0">
                  <a:moveTo>
                    <a:pt x="101" y="100"/>
                  </a:moveTo>
                  <a:lnTo>
                    <a:pt x="101" y="100"/>
                  </a:lnTo>
                  <a:cubicBezTo>
                    <a:pt x="201" y="0"/>
                    <a:pt x="334" y="67"/>
                    <a:pt x="367" y="167"/>
                  </a:cubicBezTo>
                  <a:lnTo>
                    <a:pt x="768" y="1535"/>
                  </a:lnTo>
                  <a:cubicBezTo>
                    <a:pt x="768" y="1602"/>
                    <a:pt x="768" y="1668"/>
                    <a:pt x="701" y="1702"/>
                  </a:cubicBezTo>
                  <a:lnTo>
                    <a:pt x="701" y="1702"/>
                  </a:lnTo>
                  <a:cubicBezTo>
                    <a:pt x="601" y="1802"/>
                    <a:pt x="468" y="1735"/>
                    <a:pt x="434" y="1635"/>
                  </a:cubicBezTo>
                  <a:lnTo>
                    <a:pt x="34" y="267"/>
                  </a:lnTo>
                  <a:cubicBezTo>
                    <a:pt x="1" y="201"/>
                    <a:pt x="34" y="134"/>
                    <a:pt x="101" y="100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69"/>
            <p:cNvSpPr/>
            <p:nvPr/>
          </p:nvSpPr>
          <p:spPr>
            <a:xfrm>
              <a:off x="5359708" y="4051479"/>
              <a:ext cx="1304371" cy="920726"/>
            </a:xfrm>
            <a:custGeom>
              <a:avLst/>
              <a:gdLst/>
              <a:ahLst/>
              <a:cxnLst/>
              <a:rect l="l" t="t" r="r" b="b"/>
              <a:pathLst>
                <a:path w="33792" h="23853" extrusionOk="0">
                  <a:moveTo>
                    <a:pt x="24685" y="1"/>
                  </a:moveTo>
                  <a:cubicBezTo>
                    <a:pt x="24618" y="101"/>
                    <a:pt x="19848" y="8507"/>
                    <a:pt x="18747" y="12743"/>
                  </a:cubicBezTo>
                  <a:cubicBezTo>
                    <a:pt x="18543" y="13525"/>
                    <a:pt x="18255" y="13829"/>
                    <a:pt x="17855" y="13829"/>
                  </a:cubicBezTo>
                  <a:cubicBezTo>
                    <a:pt x="17538" y="13829"/>
                    <a:pt x="17151" y="13638"/>
                    <a:pt x="16679" y="13344"/>
                  </a:cubicBezTo>
                  <a:lnTo>
                    <a:pt x="8473" y="7206"/>
                  </a:lnTo>
                  <a:cubicBezTo>
                    <a:pt x="8473" y="7206"/>
                    <a:pt x="8340" y="6505"/>
                    <a:pt x="8173" y="5905"/>
                  </a:cubicBezTo>
                  <a:cubicBezTo>
                    <a:pt x="7806" y="4838"/>
                    <a:pt x="5772" y="2836"/>
                    <a:pt x="5771" y="2836"/>
                  </a:cubicBezTo>
                  <a:lnTo>
                    <a:pt x="5771" y="2836"/>
                  </a:lnTo>
                  <a:lnTo>
                    <a:pt x="6772" y="5638"/>
                  </a:lnTo>
                  <a:cubicBezTo>
                    <a:pt x="6787" y="5683"/>
                    <a:pt x="6776" y="5703"/>
                    <a:pt x="6745" y="5703"/>
                  </a:cubicBezTo>
                  <a:cubicBezTo>
                    <a:pt x="6493" y="5703"/>
                    <a:pt x="4915" y="4415"/>
                    <a:pt x="4471" y="3970"/>
                  </a:cubicBezTo>
                  <a:cubicBezTo>
                    <a:pt x="4011" y="3511"/>
                    <a:pt x="2455" y="1600"/>
                    <a:pt x="1991" y="1600"/>
                  </a:cubicBezTo>
                  <a:cubicBezTo>
                    <a:pt x="1984" y="1600"/>
                    <a:pt x="1976" y="1601"/>
                    <a:pt x="1969" y="1602"/>
                  </a:cubicBezTo>
                  <a:cubicBezTo>
                    <a:pt x="1568" y="1669"/>
                    <a:pt x="3937" y="5038"/>
                    <a:pt x="3837" y="5104"/>
                  </a:cubicBezTo>
                  <a:cubicBezTo>
                    <a:pt x="3833" y="5108"/>
                    <a:pt x="3827" y="5110"/>
                    <a:pt x="3819" y="5110"/>
                  </a:cubicBezTo>
                  <a:cubicBezTo>
                    <a:pt x="3627" y="5110"/>
                    <a:pt x="2336" y="4004"/>
                    <a:pt x="2336" y="4004"/>
                  </a:cubicBezTo>
                  <a:cubicBezTo>
                    <a:pt x="2278" y="3975"/>
                    <a:pt x="992" y="2993"/>
                    <a:pt x="607" y="2993"/>
                  </a:cubicBezTo>
                  <a:cubicBezTo>
                    <a:pt x="548" y="2993"/>
                    <a:pt x="510" y="3016"/>
                    <a:pt x="501" y="3070"/>
                  </a:cubicBezTo>
                  <a:cubicBezTo>
                    <a:pt x="441" y="3463"/>
                    <a:pt x="3338" y="5992"/>
                    <a:pt x="3337" y="5992"/>
                  </a:cubicBezTo>
                  <a:cubicBezTo>
                    <a:pt x="3337" y="5992"/>
                    <a:pt x="3305" y="5964"/>
                    <a:pt x="3236" y="5905"/>
                  </a:cubicBezTo>
                  <a:cubicBezTo>
                    <a:pt x="3176" y="5875"/>
                    <a:pt x="860" y="3699"/>
                    <a:pt x="284" y="3699"/>
                  </a:cubicBezTo>
                  <a:cubicBezTo>
                    <a:pt x="226" y="3699"/>
                    <a:pt x="186" y="3721"/>
                    <a:pt x="167" y="3770"/>
                  </a:cubicBezTo>
                  <a:cubicBezTo>
                    <a:pt x="1" y="4104"/>
                    <a:pt x="2569" y="6439"/>
                    <a:pt x="2603" y="6605"/>
                  </a:cubicBezTo>
                  <a:cubicBezTo>
                    <a:pt x="2604" y="6609"/>
                    <a:pt x="2605" y="6611"/>
                    <a:pt x="2603" y="6611"/>
                  </a:cubicBezTo>
                  <a:cubicBezTo>
                    <a:pt x="2559" y="6611"/>
                    <a:pt x="983" y="4874"/>
                    <a:pt x="560" y="4874"/>
                  </a:cubicBezTo>
                  <a:cubicBezTo>
                    <a:pt x="515" y="4874"/>
                    <a:pt x="483" y="4894"/>
                    <a:pt x="468" y="4938"/>
                  </a:cubicBezTo>
                  <a:cubicBezTo>
                    <a:pt x="368" y="5104"/>
                    <a:pt x="1368" y="6239"/>
                    <a:pt x="1735" y="6605"/>
                  </a:cubicBezTo>
                  <a:cubicBezTo>
                    <a:pt x="2369" y="7173"/>
                    <a:pt x="13243" y="17313"/>
                    <a:pt x="18747" y="22784"/>
                  </a:cubicBezTo>
                  <a:cubicBezTo>
                    <a:pt x="19434" y="23486"/>
                    <a:pt x="20551" y="23852"/>
                    <a:pt x="21651" y="23852"/>
                  </a:cubicBezTo>
                  <a:cubicBezTo>
                    <a:pt x="22904" y="23852"/>
                    <a:pt x="24135" y="23378"/>
                    <a:pt x="24685" y="22383"/>
                  </a:cubicBezTo>
                  <a:lnTo>
                    <a:pt x="33791" y="733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5847728" y="3562185"/>
              <a:ext cx="1051966" cy="1463172"/>
            </a:xfrm>
            <a:custGeom>
              <a:avLst/>
              <a:gdLst/>
              <a:ahLst/>
              <a:cxnLst/>
              <a:rect l="l" t="t" r="r" b="b"/>
              <a:pathLst>
                <a:path w="27253" h="37906" extrusionOk="0">
                  <a:moveTo>
                    <a:pt x="19639" y="0"/>
                  </a:moveTo>
                  <a:cubicBezTo>
                    <a:pt x="16250" y="0"/>
                    <a:pt x="14444" y="5238"/>
                    <a:pt x="14444" y="5238"/>
                  </a:cubicBezTo>
                  <a:lnTo>
                    <a:pt x="4770" y="25853"/>
                  </a:lnTo>
                  <a:lnTo>
                    <a:pt x="2902" y="24719"/>
                  </a:lnTo>
                  <a:lnTo>
                    <a:pt x="0" y="33925"/>
                  </a:lnTo>
                  <a:lnTo>
                    <a:pt x="3236" y="35860"/>
                  </a:lnTo>
                  <a:cubicBezTo>
                    <a:pt x="4562" y="37244"/>
                    <a:pt x="6725" y="37906"/>
                    <a:pt x="8949" y="37906"/>
                  </a:cubicBezTo>
                  <a:cubicBezTo>
                    <a:pt x="11869" y="37906"/>
                    <a:pt x="14896" y="36766"/>
                    <a:pt x="16278" y="34626"/>
                  </a:cubicBezTo>
                  <a:cubicBezTo>
                    <a:pt x="27086" y="18147"/>
                    <a:pt x="27253" y="4337"/>
                    <a:pt x="22049" y="835"/>
                  </a:cubicBezTo>
                  <a:cubicBezTo>
                    <a:pt x="21174" y="243"/>
                    <a:pt x="20370" y="0"/>
                    <a:pt x="19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69"/>
            <p:cNvSpPr/>
            <p:nvPr/>
          </p:nvSpPr>
          <p:spPr>
            <a:xfrm>
              <a:off x="5847728" y="4516300"/>
              <a:ext cx="221487" cy="455866"/>
            </a:xfrm>
            <a:custGeom>
              <a:avLst/>
              <a:gdLst/>
              <a:ahLst/>
              <a:cxnLst/>
              <a:rect l="l" t="t" r="r" b="b"/>
              <a:pathLst>
                <a:path w="5738" h="11810" extrusionOk="0">
                  <a:moveTo>
                    <a:pt x="2902" y="1"/>
                  </a:moveTo>
                  <a:lnTo>
                    <a:pt x="0" y="9207"/>
                  </a:lnTo>
                  <a:lnTo>
                    <a:pt x="4303" y="11809"/>
                  </a:lnTo>
                  <a:cubicBezTo>
                    <a:pt x="4303" y="11809"/>
                    <a:pt x="5737" y="1468"/>
                    <a:pt x="5737" y="1202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83" name="Google Shape;1483;p69"/>
          <p:cNvGrpSpPr/>
          <p:nvPr/>
        </p:nvGrpSpPr>
        <p:grpSpPr>
          <a:xfrm flipH="1">
            <a:off x="2487038" y="2694554"/>
            <a:ext cx="941973" cy="887961"/>
            <a:chOff x="2822738" y="410754"/>
            <a:chExt cx="941973" cy="887961"/>
          </a:xfrm>
        </p:grpSpPr>
        <p:grpSp>
          <p:nvGrpSpPr>
            <p:cNvPr id="1484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8" name="Google Shape;1498;p69"/>
          <p:cNvGrpSpPr/>
          <p:nvPr/>
        </p:nvGrpSpPr>
        <p:grpSpPr>
          <a:xfrm>
            <a:off x="8145013" y="492200"/>
            <a:ext cx="467875" cy="467850"/>
            <a:chOff x="5425700" y="2807450"/>
            <a:chExt cx="467875" cy="467850"/>
          </a:xfrm>
        </p:grpSpPr>
        <p:sp>
          <p:nvSpPr>
            <p:cNvPr id="1499" name="Google Shape;1499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713213" y="2778550"/>
            <a:ext cx="467875" cy="467850"/>
            <a:chOff x="5425700" y="2807450"/>
            <a:chExt cx="467875" cy="467850"/>
          </a:xfrm>
        </p:grpSpPr>
        <p:sp>
          <p:nvSpPr>
            <p:cNvPr id="1508" name="Google Shape;1508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69"/>
          <p:cNvGrpSpPr/>
          <p:nvPr/>
        </p:nvGrpSpPr>
        <p:grpSpPr>
          <a:xfrm>
            <a:off x="8065175" y="3882192"/>
            <a:ext cx="578775" cy="525200"/>
            <a:chOff x="1698875" y="1584550"/>
            <a:chExt cx="578775" cy="525200"/>
          </a:xfrm>
        </p:grpSpPr>
        <p:sp>
          <p:nvSpPr>
            <p:cNvPr id="1517" name="Google Shape;1517;p69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574800"/>
            <a:ext cx="2687955" cy="2092960"/>
          </a:xfrm>
          <a:prstGeom prst="rect">
            <a:avLst/>
          </a:prstGeom>
        </p:spPr>
      </p:pic>
      <p:sp>
        <p:nvSpPr>
          <p:cNvPr id="5" name="Plus Sign 3"/>
          <p:cNvSpPr/>
          <p:nvPr/>
        </p:nvSpPr>
        <p:spPr>
          <a:xfrm>
            <a:off x="3385185" y="1856740"/>
            <a:ext cx="1346835" cy="1811020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95" y="370205"/>
            <a:ext cx="4049395" cy="440309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924290" y="5128260"/>
            <a:ext cx="1028065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dirty="0">
                <a:latin typeface="Aptos" panose="020B0004020202020204" pitchFamily="34" charset="0"/>
              </a:rPr>
              <a:t>2TUP</a:t>
            </a:r>
            <a:endParaRPr lang="en-US" sz="28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General UseCase of Waste Manag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-635"/>
            <a:ext cx="4993640" cy="4977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214370"/>
            <a:ext cx="2763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dirty="0">
                <a:solidFill>
                  <a:srgbClr val="002060"/>
                </a:solidFill>
                <a:latin typeface="Aptos" panose="020B0004020202020204" pitchFamily="34" charset="0"/>
              </a:rPr>
              <a:t>GENERAL USE CASE DIAGRAM</a:t>
            </a:r>
            <a:endParaRPr lang="en-US" sz="28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ctivity Diagram of Make Subscrip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0"/>
            <a:ext cx="55372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208020"/>
            <a:ext cx="2326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</a:rPr>
              <a:t>Make Payment Activity Diagram </a:t>
            </a:r>
            <a:endParaRPr lang="en-US" sz="24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86" y="557572"/>
            <a:ext cx="1881050" cy="123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 result f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434590"/>
            <a:ext cx="2780665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paradig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80" y="2245052"/>
            <a:ext cx="4192998" cy="10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isual Studio Cod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34" y="3552447"/>
            <a:ext cx="1407529" cy="14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94" y="3602218"/>
            <a:ext cx="1510207" cy="13577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59" y="102024"/>
            <a:ext cx="1828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9"/>
          <p:cNvSpPr/>
          <p:nvPr/>
        </p:nvSpPr>
        <p:spPr>
          <a:xfrm rot="900043">
            <a:off x="1993816" y="1869936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3" name="Google Shape;1443;p69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Demonstration</a:t>
            </a:r>
            <a:endParaRPr dirty="0"/>
          </a:p>
        </p:txBody>
      </p:sp>
      <p:sp>
        <p:nvSpPr>
          <p:cNvPr id="1444" name="Google Shape;1444;p69"/>
          <p:cNvSpPr txBox="1">
            <a:spLocks noGrp="1"/>
          </p:cNvSpPr>
          <p:nvPr>
            <p:ph type="title" idx="2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04</a:t>
            </a:r>
            <a:endParaRPr dirty="0"/>
          </a:p>
        </p:txBody>
      </p:sp>
      <p:sp>
        <p:nvSpPr>
          <p:cNvPr id="1445" name="Google Shape;1445;p69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grpSp>
        <p:nvGrpSpPr>
          <p:cNvPr id="1483" name="Google Shape;1483;p69"/>
          <p:cNvGrpSpPr/>
          <p:nvPr/>
        </p:nvGrpSpPr>
        <p:grpSpPr>
          <a:xfrm flipH="1">
            <a:off x="2308727" y="2568069"/>
            <a:ext cx="941973" cy="887961"/>
            <a:chOff x="2822738" y="410754"/>
            <a:chExt cx="941973" cy="887961"/>
          </a:xfrm>
        </p:grpSpPr>
        <p:grpSp>
          <p:nvGrpSpPr>
            <p:cNvPr id="1484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8" name="Google Shape;1498;p69"/>
          <p:cNvGrpSpPr/>
          <p:nvPr/>
        </p:nvGrpSpPr>
        <p:grpSpPr>
          <a:xfrm>
            <a:off x="8145013" y="492200"/>
            <a:ext cx="467875" cy="467850"/>
            <a:chOff x="5425700" y="2807450"/>
            <a:chExt cx="467875" cy="467850"/>
          </a:xfrm>
        </p:grpSpPr>
        <p:sp>
          <p:nvSpPr>
            <p:cNvPr id="1499" name="Google Shape;1499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713213" y="2778550"/>
            <a:ext cx="467875" cy="467850"/>
            <a:chOff x="5425700" y="2807450"/>
            <a:chExt cx="467875" cy="467850"/>
          </a:xfrm>
        </p:grpSpPr>
        <p:sp>
          <p:nvSpPr>
            <p:cNvPr id="1508" name="Google Shape;1508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69"/>
          <p:cNvGrpSpPr/>
          <p:nvPr/>
        </p:nvGrpSpPr>
        <p:grpSpPr>
          <a:xfrm>
            <a:off x="8065175" y="3882192"/>
            <a:ext cx="578775" cy="525200"/>
            <a:chOff x="1698875" y="1584550"/>
            <a:chExt cx="578775" cy="525200"/>
          </a:xfrm>
        </p:grpSpPr>
        <p:sp>
          <p:nvSpPr>
            <p:cNvPr id="1517" name="Google Shape;1517;p69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255" y="3012050"/>
            <a:ext cx="1079086" cy="2103302"/>
          </a:xfrm>
          <a:prstGeom prst="rect">
            <a:avLst/>
          </a:prstGeom>
        </p:spPr>
      </p:pic>
      <p:pic>
        <p:nvPicPr>
          <p:cNvPr id="3" name="Picture 2" descr="Mobile-pana"/>
          <p:cNvPicPr>
            <a:picLocks noChangeAspect="1"/>
          </p:cNvPicPr>
          <p:nvPr/>
        </p:nvPicPr>
        <p:blipFill>
          <a:blip r:embed="rId2"/>
          <a:srcRect l="17483" t="29598" r="18647" b="18954"/>
          <a:stretch>
            <a:fillRect/>
          </a:stretch>
        </p:blipFill>
        <p:spPr>
          <a:xfrm>
            <a:off x="-6985" y="2567940"/>
            <a:ext cx="2716530" cy="226822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/>
          <p:nvPr/>
        </p:nvSpPr>
        <p:spPr>
          <a:xfrm rot="-900027">
            <a:off x="5641" y="1372463"/>
            <a:ext cx="4002542" cy="372284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4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Waste COLLECTION SYSTEM</a:t>
            </a:r>
            <a:endParaRPr dirty="0"/>
          </a:p>
        </p:txBody>
      </p:sp>
      <p:sp>
        <p:nvSpPr>
          <p:cNvPr id="214" name="Google Shape;214;p4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is where your presentation </a:t>
            </a:r>
            <a:r>
              <a:rPr lang="en-GB" dirty="0" smtClean="0"/>
              <a:t>begins.</a:t>
            </a:r>
            <a:endParaRPr dirty="0"/>
          </a:p>
        </p:txBody>
      </p:sp>
      <p:grpSp>
        <p:nvGrpSpPr>
          <p:cNvPr id="215" name="Google Shape;215;p42"/>
          <p:cNvGrpSpPr/>
          <p:nvPr/>
        </p:nvGrpSpPr>
        <p:grpSpPr>
          <a:xfrm>
            <a:off x="5927913" y="4202338"/>
            <a:ext cx="578775" cy="525200"/>
            <a:chOff x="1698875" y="1584550"/>
            <a:chExt cx="578775" cy="525200"/>
          </a:xfrm>
        </p:grpSpPr>
        <p:sp>
          <p:nvSpPr>
            <p:cNvPr id="216" name="Google Shape;216;p42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42"/>
          <p:cNvGrpSpPr/>
          <p:nvPr/>
        </p:nvGrpSpPr>
        <p:grpSpPr>
          <a:xfrm>
            <a:off x="8196838" y="3806125"/>
            <a:ext cx="467875" cy="467875"/>
            <a:chOff x="1853150" y="2459700"/>
            <a:chExt cx="467875" cy="467875"/>
          </a:xfrm>
        </p:grpSpPr>
        <p:sp>
          <p:nvSpPr>
            <p:cNvPr id="221" name="Google Shape;221;p42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9" name="Google Shape;229;p42"/>
          <p:cNvGrpSpPr/>
          <p:nvPr/>
        </p:nvGrpSpPr>
        <p:grpSpPr>
          <a:xfrm>
            <a:off x="774150" y="450050"/>
            <a:ext cx="467875" cy="467850"/>
            <a:chOff x="5425700" y="2807450"/>
            <a:chExt cx="467875" cy="467850"/>
          </a:xfrm>
        </p:grpSpPr>
        <p:sp>
          <p:nvSpPr>
            <p:cNvPr id="230" name="Google Shape;230;p42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8" name="Google Shape;238;p42"/>
          <p:cNvGrpSpPr/>
          <p:nvPr/>
        </p:nvGrpSpPr>
        <p:grpSpPr>
          <a:xfrm>
            <a:off x="2470195" y="1301098"/>
            <a:ext cx="941973" cy="887961"/>
            <a:chOff x="2743225" y="1301075"/>
            <a:chExt cx="668825" cy="630475"/>
          </a:xfrm>
        </p:grpSpPr>
        <p:grpSp>
          <p:nvGrpSpPr>
            <p:cNvPr id="239" name="Google Shape;239;p42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240" name="Google Shape;240;p42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2" name="Google Shape;242;p42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3" name="Google Shape;243;p42"/>
          <p:cNvGrpSpPr/>
          <p:nvPr/>
        </p:nvGrpSpPr>
        <p:grpSpPr>
          <a:xfrm>
            <a:off x="-4198" y="1362949"/>
            <a:ext cx="4496342" cy="3851051"/>
            <a:chOff x="1853150" y="1274700"/>
            <a:chExt cx="4030425" cy="3452000"/>
          </a:xfrm>
        </p:grpSpPr>
        <p:sp>
          <p:nvSpPr>
            <p:cNvPr id="244" name="Google Shape;244;p42"/>
            <p:cNvSpPr/>
            <p:nvPr/>
          </p:nvSpPr>
          <p:spPr>
            <a:xfrm>
              <a:off x="2746300" y="271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30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2366850" y="1435575"/>
              <a:ext cx="1338500" cy="924925"/>
            </a:xfrm>
            <a:custGeom>
              <a:avLst/>
              <a:gdLst/>
              <a:ahLst/>
              <a:cxnLst/>
              <a:rect l="l" t="t" r="r" b="b"/>
              <a:pathLst>
                <a:path w="53540" h="36997" extrusionOk="0">
                  <a:moveTo>
                    <a:pt x="25798" y="1"/>
                  </a:moveTo>
                  <a:cubicBezTo>
                    <a:pt x="23201" y="1"/>
                    <a:pt x="19555" y="730"/>
                    <a:pt x="16279" y="4006"/>
                  </a:cubicBezTo>
                  <a:cubicBezTo>
                    <a:pt x="15345" y="4940"/>
                    <a:pt x="1" y="15647"/>
                    <a:pt x="21483" y="36996"/>
                  </a:cubicBezTo>
                  <a:lnTo>
                    <a:pt x="48536" y="25154"/>
                  </a:lnTo>
                  <a:cubicBezTo>
                    <a:pt x="53539" y="15147"/>
                    <a:pt x="48035" y="11511"/>
                    <a:pt x="46334" y="9443"/>
                  </a:cubicBezTo>
                  <a:cubicBezTo>
                    <a:pt x="42635" y="4384"/>
                    <a:pt x="35458" y="434"/>
                    <a:pt x="30146" y="434"/>
                  </a:cubicBezTo>
                  <a:cubicBezTo>
                    <a:pt x="29854" y="434"/>
                    <a:pt x="29568" y="446"/>
                    <a:pt x="29289" y="470"/>
                  </a:cubicBezTo>
                  <a:cubicBezTo>
                    <a:pt x="29289" y="470"/>
                    <a:pt x="27881" y="1"/>
                    <a:pt x="2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2456100" y="1312500"/>
              <a:ext cx="453675" cy="376600"/>
            </a:xfrm>
            <a:custGeom>
              <a:avLst/>
              <a:gdLst/>
              <a:ahLst/>
              <a:cxnLst/>
              <a:rect l="l" t="t" r="r" b="b"/>
              <a:pathLst>
                <a:path w="18147" h="15064" extrusionOk="0">
                  <a:moveTo>
                    <a:pt x="13892" y="0"/>
                  </a:moveTo>
                  <a:cubicBezTo>
                    <a:pt x="13586" y="0"/>
                    <a:pt x="13249" y="59"/>
                    <a:pt x="12876" y="189"/>
                  </a:cubicBezTo>
                  <a:cubicBezTo>
                    <a:pt x="12009" y="489"/>
                    <a:pt x="11275" y="1190"/>
                    <a:pt x="10808" y="2024"/>
                  </a:cubicBezTo>
                  <a:cubicBezTo>
                    <a:pt x="10430" y="2677"/>
                    <a:pt x="10072" y="2913"/>
                    <a:pt x="9707" y="2913"/>
                  </a:cubicBezTo>
                  <a:cubicBezTo>
                    <a:pt x="9011" y="2913"/>
                    <a:pt x="8292" y="2050"/>
                    <a:pt x="7372" y="1590"/>
                  </a:cubicBezTo>
                  <a:cubicBezTo>
                    <a:pt x="6953" y="1377"/>
                    <a:pt x="6518" y="1283"/>
                    <a:pt x="6079" y="1283"/>
                  </a:cubicBezTo>
                  <a:cubicBezTo>
                    <a:pt x="4662" y="1283"/>
                    <a:pt x="3204" y="2256"/>
                    <a:pt x="2135" y="3325"/>
                  </a:cubicBezTo>
                  <a:cubicBezTo>
                    <a:pt x="1435" y="4059"/>
                    <a:pt x="767" y="4893"/>
                    <a:pt x="501" y="5893"/>
                  </a:cubicBezTo>
                  <a:cubicBezTo>
                    <a:pt x="0" y="7861"/>
                    <a:pt x="1168" y="9829"/>
                    <a:pt x="2268" y="11497"/>
                  </a:cubicBezTo>
                  <a:cubicBezTo>
                    <a:pt x="3202" y="12932"/>
                    <a:pt x="4303" y="14466"/>
                    <a:pt x="5938" y="14933"/>
                  </a:cubicBezTo>
                  <a:cubicBezTo>
                    <a:pt x="6285" y="15024"/>
                    <a:pt x="6639" y="15063"/>
                    <a:pt x="6997" y="15063"/>
                  </a:cubicBezTo>
                  <a:cubicBezTo>
                    <a:pt x="7947" y="15063"/>
                    <a:pt x="8920" y="14790"/>
                    <a:pt x="9841" y="14499"/>
                  </a:cubicBezTo>
                  <a:cubicBezTo>
                    <a:pt x="10975" y="14166"/>
                    <a:pt x="12109" y="13832"/>
                    <a:pt x="13076" y="13165"/>
                  </a:cubicBezTo>
                  <a:cubicBezTo>
                    <a:pt x="14044" y="12531"/>
                    <a:pt x="14877" y="11531"/>
                    <a:pt x="14978" y="10363"/>
                  </a:cubicBezTo>
                  <a:lnTo>
                    <a:pt x="15445" y="9162"/>
                  </a:lnTo>
                  <a:cubicBezTo>
                    <a:pt x="17813" y="8562"/>
                    <a:pt x="18146" y="6194"/>
                    <a:pt x="17313" y="4326"/>
                  </a:cubicBezTo>
                  <a:cubicBezTo>
                    <a:pt x="16587" y="2642"/>
                    <a:pt x="15937" y="0"/>
                    <a:pt x="13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3206625" y="1321800"/>
              <a:ext cx="328600" cy="286725"/>
            </a:xfrm>
            <a:custGeom>
              <a:avLst/>
              <a:gdLst/>
              <a:ahLst/>
              <a:cxnLst/>
              <a:rect l="l" t="t" r="r" b="b"/>
              <a:pathLst>
                <a:path w="13144" h="11469" extrusionOk="0">
                  <a:moveTo>
                    <a:pt x="5147" y="0"/>
                  </a:moveTo>
                  <a:cubicBezTo>
                    <a:pt x="4420" y="0"/>
                    <a:pt x="3709" y="121"/>
                    <a:pt x="3069" y="484"/>
                  </a:cubicBezTo>
                  <a:cubicBezTo>
                    <a:pt x="1235" y="1585"/>
                    <a:pt x="1035" y="4154"/>
                    <a:pt x="1" y="6055"/>
                  </a:cubicBezTo>
                  <a:lnTo>
                    <a:pt x="4971" y="9424"/>
                  </a:lnTo>
                  <a:cubicBezTo>
                    <a:pt x="5738" y="9991"/>
                    <a:pt x="6105" y="11125"/>
                    <a:pt x="7039" y="11392"/>
                  </a:cubicBezTo>
                  <a:cubicBezTo>
                    <a:pt x="7208" y="11445"/>
                    <a:pt x="7376" y="11468"/>
                    <a:pt x="7544" y="11468"/>
                  </a:cubicBezTo>
                  <a:cubicBezTo>
                    <a:pt x="8008" y="11468"/>
                    <a:pt x="8466" y="11297"/>
                    <a:pt x="8907" y="11125"/>
                  </a:cubicBezTo>
                  <a:cubicBezTo>
                    <a:pt x="10375" y="10525"/>
                    <a:pt x="11976" y="9791"/>
                    <a:pt x="12643" y="8357"/>
                  </a:cubicBezTo>
                  <a:cubicBezTo>
                    <a:pt x="13143" y="7223"/>
                    <a:pt x="12977" y="5922"/>
                    <a:pt x="12710" y="4721"/>
                  </a:cubicBezTo>
                  <a:cubicBezTo>
                    <a:pt x="12510" y="3787"/>
                    <a:pt x="12243" y="2853"/>
                    <a:pt x="11676" y="2119"/>
                  </a:cubicBezTo>
                  <a:cubicBezTo>
                    <a:pt x="10642" y="818"/>
                    <a:pt x="8840" y="484"/>
                    <a:pt x="7172" y="218"/>
                  </a:cubicBezTo>
                  <a:cubicBezTo>
                    <a:pt x="6513" y="105"/>
                    <a:pt x="5823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2649575" y="1659550"/>
              <a:ext cx="963200" cy="1561425"/>
            </a:xfrm>
            <a:custGeom>
              <a:avLst/>
              <a:gdLst/>
              <a:ahLst/>
              <a:cxnLst/>
              <a:rect l="l" t="t" r="r" b="b"/>
              <a:pathLst>
                <a:path w="38528" h="62457" extrusionOk="0">
                  <a:moveTo>
                    <a:pt x="23618" y="1"/>
                  </a:moveTo>
                  <a:cubicBezTo>
                    <a:pt x="20400" y="1"/>
                    <a:pt x="15282" y="1896"/>
                    <a:pt x="11041" y="14294"/>
                  </a:cubicBezTo>
                  <a:cubicBezTo>
                    <a:pt x="10936" y="14556"/>
                    <a:pt x="10687" y="14736"/>
                    <a:pt x="10439" y="14736"/>
                  </a:cubicBezTo>
                  <a:cubicBezTo>
                    <a:pt x="10372" y="14736"/>
                    <a:pt x="10305" y="14723"/>
                    <a:pt x="10241" y="14694"/>
                  </a:cubicBezTo>
                  <a:cubicBezTo>
                    <a:pt x="9576" y="14441"/>
                    <a:pt x="8620" y="14023"/>
                    <a:pt x="7613" y="14023"/>
                  </a:cubicBezTo>
                  <a:cubicBezTo>
                    <a:pt x="6495" y="14023"/>
                    <a:pt x="5315" y="14538"/>
                    <a:pt x="4403" y="16362"/>
                  </a:cubicBezTo>
                  <a:cubicBezTo>
                    <a:pt x="3536" y="18130"/>
                    <a:pt x="4236" y="20332"/>
                    <a:pt x="5671" y="21266"/>
                  </a:cubicBezTo>
                  <a:cubicBezTo>
                    <a:pt x="6690" y="21895"/>
                    <a:pt x="8194" y="22525"/>
                    <a:pt x="9142" y="22525"/>
                  </a:cubicBezTo>
                  <a:cubicBezTo>
                    <a:pt x="9249" y="22525"/>
                    <a:pt x="9349" y="22517"/>
                    <a:pt x="9440" y="22500"/>
                  </a:cubicBezTo>
                  <a:lnTo>
                    <a:pt x="9440" y="22500"/>
                  </a:lnTo>
                  <a:cubicBezTo>
                    <a:pt x="10207" y="24334"/>
                    <a:pt x="8973" y="37477"/>
                    <a:pt x="7939" y="38545"/>
                  </a:cubicBezTo>
                  <a:cubicBezTo>
                    <a:pt x="1727" y="44822"/>
                    <a:pt x="96" y="44916"/>
                    <a:pt x="4" y="44916"/>
                  </a:cubicBezTo>
                  <a:cubicBezTo>
                    <a:pt x="1" y="44916"/>
                    <a:pt x="0" y="44916"/>
                    <a:pt x="0" y="44916"/>
                  </a:cubicBezTo>
                  <a:lnTo>
                    <a:pt x="0" y="44916"/>
                  </a:lnTo>
                  <a:cubicBezTo>
                    <a:pt x="0" y="44916"/>
                    <a:pt x="11186" y="62456"/>
                    <a:pt x="18011" y="62456"/>
                  </a:cubicBezTo>
                  <a:cubicBezTo>
                    <a:pt x="20876" y="62456"/>
                    <a:pt x="22972" y="59365"/>
                    <a:pt x="23150" y="50587"/>
                  </a:cubicBezTo>
                  <a:cubicBezTo>
                    <a:pt x="23150" y="50587"/>
                    <a:pt x="26080" y="32907"/>
                    <a:pt x="26252" y="32907"/>
                  </a:cubicBezTo>
                  <a:cubicBezTo>
                    <a:pt x="26252" y="32907"/>
                    <a:pt x="26252" y="32907"/>
                    <a:pt x="26252" y="32907"/>
                  </a:cubicBezTo>
                  <a:cubicBezTo>
                    <a:pt x="26539" y="32957"/>
                    <a:pt x="26936" y="33002"/>
                    <a:pt x="27411" y="33002"/>
                  </a:cubicBezTo>
                  <a:cubicBezTo>
                    <a:pt x="30412" y="33002"/>
                    <a:pt x="36514" y="31223"/>
                    <a:pt x="37493" y="17830"/>
                  </a:cubicBezTo>
                  <a:cubicBezTo>
                    <a:pt x="38528" y="3453"/>
                    <a:pt x="28687" y="818"/>
                    <a:pt x="26119" y="317"/>
                  </a:cubicBezTo>
                  <a:cubicBezTo>
                    <a:pt x="25572" y="216"/>
                    <a:pt x="24703" y="1"/>
                    <a:pt x="236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3151600" y="2449700"/>
              <a:ext cx="152625" cy="66025"/>
            </a:xfrm>
            <a:custGeom>
              <a:avLst/>
              <a:gdLst/>
              <a:ahLst/>
              <a:cxnLst/>
              <a:rect l="l" t="t" r="r" b="b"/>
              <a:pathLst>
                <a:path w="6105" h="2641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027" y="1988"/>
                    <a:pt x="2216" y="2641"/>
                    <a:pt x="3423" y="2641"/>
                  </a:cubicBezTo>
                  <a:cubicBezTo>
                    <a:pt x="4399" y="2641"/>
                    <a:pt x="5389" y="2214"/>
                    <a:pt x="6104" y="13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2881400" y="1509450"/>
              <a:ext cx="637125" cy="498500"/>
            </a:xfrm>
            <a:custGeom>
              <a:avLst/>
              <a:gdLst/>
              <a:ahLst/>
              <a:cxnLst/>
              <a:rect l="l" t="t" r="r" b="b"/>
              <a:pathLst>
                <a:path w="25485" h="19940" extrusionOk="0">
                  <a:moveTo>
                    <a:pt x="16677" y="0"/>
                  </a:moveTo>
                  <a:cubicBezTo>
                    <a:pt x="8288" y="0"/>
                    <a:pt x="0" y="17763"/>
                    <a:pt x="0" y="17763"/>
                  </a:cubicBezTo>
                  <a:cubicBezTo>
                    <a:pt x="525" y="19042"/>
                    <a:pt x="1405" y="19940"/>
                    <a:pt x="3190" y="19940"/>
                  </a:cubicBezTo>
                  <a:cubicBezTo>
                    <a:pt x="4243" y="19940"/>
                    <a:pt x="5611" y="19627"/>
                    <a:pt x="7406" y="18897"/>
                  </a:cubicBezTo>
                  <a:cubicBezTo>
                    <a:pt x="9850" y="17883"/>
                    <a:pt x="12535" y="12340"/>
                    <a:pt x="14816" y="12340"/>
                  </a:cubicBezTo>
                  <a:cubicBezTo>
                    <a:pt x="15087" y="12340"/>
                    <a:pt x="15353" y="12419"/>
                    <a:pt x="15611" y="12592"/>
                  </a:cubicBezTo>
                  <a:cubicBezTo>
                    <a:pt x="17068" y="13573"/>
                    <a:pt x="18367" y="13977"/>
                    <a:pt x="19495" y="13977"/>
                  </a:cubicBezTo>
                  <a:cubicBezTo>
                    <a:pt x="23661" y="13977"/>
                    <a:pt x="25485" y="8465"/>
                    <a:pt x="24251" y="6154"/>
                  </a:cubicBezTo>
                  <a:cubicBezTo>
                    <a:pt x="21878" y="1701"/>
                    <a:pt x="19273" y="0"/>
                    <a:pt x="16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3470975" y="1674975"/>
              <a:ext cx="222700" cy="261875"/>
            </a:xfrm>
            <a:custGeom>
              <a:avLst/>
              <a:gdLst/>
              <a:ahLst/>
              <a:cxnLst/>
              <a:rect l="l" t="t" r="r" b="b"/>
              <a:pathLst>
                <a:path w="8908" h="10475" extrusionOk="0">
                  <a:moveTo>
                    <a:pt x="1" y="0"/>
                  </a:moveTo>
                  <a:cubicBezTo>
                    <a:pt x="1" y="1"/>
                    <a:pt x="1102" y="5805"/>
                    <a:pt x="5171" y="10475"/>
                  </a:cubicBezTo>
                  <a:cubicBezTo>
                    <a:pt x="5171" y="10475"/>
                    <a:pt x="8907" y="280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2792175" y="2044750"/>
              <a:ext cx="108425" cy="78900"/>
            </a:xfrm>
            <a:custGeom>
              <a:avLst/>
              <a:gdLst/>
              <a:ahLst/>
              <a:cxnLst/>
              <a:rect l="l" t="t" r="r" b="b"/>
              <a:pathLst>
                <a:path w="4337" h="3156" extrusionOk="0">
                  <a:moveTo>
                    <a:pt x="1989" y="0"/>
                  </a:moveTo>
                  <a:cubicBezTo>
                    <a:pt x="889" y="0"/>
                    <a:pt x="0" y="1521"/>
                    <a:pt x="0" y="1521"/>
                  </a:cubicBezTo>
                  <a:lnTo>
                    <a:pt x="4337" y="3156"/>
                  </a:lnTo>
                  <a:cubicBezTo>
                    <a:pt x="3602" y="721"/>
                    <a:pt x="2746" y="0"/>
                    <a:pt x="1989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128250" y="2113750"/>
              <a:ext cx="195150" cy="174050"/>
            </a:xfrm>
            <a:custGeom>
              <a:avLst/>
              <a:gdLst/>
              <a:ahLst/>
              <a:cxnLst/>
              <a:rect l="l" t="t" r="r" b="b"/>
              <a:pathLst>
                <a:path w="7806" h="6962" extrusionOk="0">
                  <a:moveTo>
                    <a:pt x="3903" y="1"/>
                  </a:moveTo>
                  <a:cubicBezTo>
                    <a:pt x="2474" y="1"/>
                    <a:pt x="1136" y="904"/>
                    <a:pt x="634" y="2330"/>
                  </a:cubicBezTo>
                  <a:cubicBezTo>
                    <a:pt x="0" y="4132"/>
                    <a:pt x="934" y="6133"/>
                    <a:pt x="2735" y="6767"/>
                  </a:cubicBezTo>
                  <a:cubicBezTo>
                    <a:pt x="3117" y="6899"/>
                    <a:pt x="3505" y="6961"/>
                    <a:pt x="3886" y="6961"/>
                  </a:cubicBezTo>
                  <a:cubicBezTo>
                    <a:pt x="5332" y="6961"/>
                    <a:pt x="6670" y="6058"/>
                    <a:pt x="7172" y="4632"/>
                  </a:cubicBezTo>
                  <a:cubicBezTo>
                    <a:pt x="7806" y="2831"/>
                    <a:pt x="6838" y="829"/>
                    <a:pt x="5037" y="196"/>
                  </a:cubicBezTo>
                  <a:cubicBezTo>
                    <a:pt x="4662" y="63"/>
                    <a:pt x="4279" y="1"/>
                    <a:pt x="3903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487650" y="2167825"/>
              <a:ext cx="91775" cy="154300"/>
            </a:xfrm>
            <a:custGeom>
              <a:avLst/>
              <a:gdLst/>
              <a:ahLst/>
              <a:cxnLst/>
              <a:rect l="l" t="t" r="r" b="b"/>
              <a:pathLst>
                <a:path w="3671" h="6172" extrusionOk="0">
                  <a:moveTo>
                    <a:pt x="3670" y="1"/>
                  </a:moveTo>
                  <a:cubicBezTo>
                    <a:pt x="2469" y="234"/>
                    <a:pt x="968" y="835"/>
                    <a:pt x="535" y="2069"/>
                  </a:cubicBezTo>
                  <a:cubicBezTo>
                    <a:pt x="1" y="3637"/>
                    <a:pt x="635" y="5371"/>
                    <a:pt x="2036" y="6172"/>
                  </a:cubicBezTo>
                  <a:cubicBezTo>
                    <a:pt x="3503" y="4003"/>
                    <a:pt x="3670" y="1"/>
                    <a:pt x="3670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305975" y="1978500"/>
              <a:ext cx="115825" cy="31750"/>
            </a:xfrm>
            <a:custGeom>
              <a:avLst/>
              <a:gdLst/>
              <a:ahLst/>
              <a:cxnLst/>
              <a:rect l="l" t="t" r="r" b="b"/>
              <a:pathLst>
                <a:path w="4633" h="1270" extrusionOk="0">
                  <a:moveTo>
                    <a:pt x="2726" y="1"/>
                  </a:moveTo>
                  <a:cubicBezTo>
                    <a:pt x="1886" y="1"/>
                    <a:pt x="1" y="933"/>
                    <a:pt x="201" y="933"/>
                  </a:cubicBezTo>
                  <a:cubicBezTo>
                    <a:pt x="221" y="933"/>
                    <a:pt x="263" y="923"/>
                    <a:pt x="330" y="902"/>
                  </a:cubicBezTo>
                  <a:cubicBezTo>
                    <a:pt x="749" y="770"/>
                    <a:pt x="1205" y="719"/>
                    <a:pt x="1657" y="719"/>
                  </a:cubicBezTo>
                  <a:cubicBezTo>
                    <a:pt x="3147" y="719"/>
                    <a:pt x="4599" y="1269"/>
                    <a:pt x="4599" y="1269"/>
                  </a:cubicBezTo>
                  <a:cubicBezTo>
                    <a:pt x="4633" y="469"/>
                    <a:pt x="3699" y="68"/>
                    <a:pt x="2765" y="2"/>
                  </a:cubicBezTo>
                  <a:cubicBezTo>
                    <a:pt x="2752" y="1"/>
                    <a:pt x="2739" y="1"/>
                    <a:pt x="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507675" y="2023275"/>
              <a:ext cx="83350" cy="53000"/>
            </a:xfrm>
            <a:custGeom>
              <a:avLst/>
              <a:gdLst/>
              <a:ahLst/>
              <a:cxnLst/>
              <a:rect l="l" t="t" r="r" b="b"/>
              <a:pathLst>
                <a:path w="3334" h="2120" extrusionOk="0">
                  <a:moveTo>
                    <a:pt x="873" y="0"/>
                  </a:moveTo>
                  <a:cubicBezTo>
                    <a:pt x="515" y="0"/>
                    <a:pt x="199" y="123"/>
                    <a:pt x="1" y="412"/>
                  </a:cubicBezTo>
                  <a:cubicBezTo>
                    <a:pt x="1" y="445"/>
                    <a:pt x="1869" y="479"/>
                    <a:pt x="3036" y="1980"/>
                  </a:cubicBezTo>
                  <a:cubicBezTo>
                    <a:pt x="3108" y="2077"/>
                    <a:pt x="3156" y="2120"/>
                    <a:pt x="3183" y="2120"/>
                  </a:cubicBezTo>
                  <a:cubicBezTo>
                    <a:pt x="3333" y="2120"/>
                    <a:pt x="2851" y="841"/>
                    <a:pt x="2202" y="445"/>
                  </a:cubicBezTo>
                  <a:cubicBezTo>
                    <a:pt x="1785" y="174"/>
                    <a:pt x="1299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364250" y="2102500"/>
              <a:ext cx="45875" cy="72325"/>
            </a:xfrm>
            <a:custGeom>
              <a:avLst/>
              <a:gdLst/>
              <a:ahLst/>
              <a:cxnLst/>
              <a:rect l="l" t="t" r="r" b="b"/>
              <a:pathLst>
                <a:path w="1835" h="2893" extrusionOk="0">
                  <a:moveTo>
                    <a:pt x="1214" y="0"/>
                  </a:moveTo>
                  <a:cubicBezTo>
                    <a:pt x="859" y="0"/>
                    <a:pt x="418" y="540"/>
                    <a:pt x="234" y="1279"/>
                  </a:cubicBezTo>
                  <a:cubicBezTo>
                    <a:pt x="0" y="2047"/>
                    <a:pt x="134" y="2780"/>
                    <a:pt x="534" y="2880"/>
                  </a:cubicBezTo>
                  <a:cubicBezTo>
                    <a:pt x="566" y="2889"/>
                    <a:pt x="599" y="2892"/>
                    <a:pt x="632" y="2892"/>
                  </a:cubicBezTo>
                  <a:cubicBezTo>
                    <a:pt x="1008" y="2892"/>
                    <a:pt x="1417" y="2382"/>
                    <a:pt x="1601" y="1646"/>
                  </a:cubicBezTo>
                  <a:cubicBezTo>
                    <a:pt x="1835" y="846"/>
                    <a:pt x="1701" y="112"/>
                    <a:pt x="1301" y="12"/>
                  </a:cubicBezTo>
                  <a:cubicBezTo>
                    <a:pt x="1273" y="4"/>
                    <a:pt x="1244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487650" y="2131675"/>
              <a:ext cx="43400" cy="69000"/>
            </a:xfrm>
            <a:custGeom>
              <a:avLst/>
              <a:gdLst/>
              <a:ahLst/>
              <a:cxnLst/>
              <a:rect l="l" t="t" r="r" b="b"/>
              <a:pathLst>
                <a:path w="1736" h="2760" extrusionOk="0">
                  <a:moveTo>
                    <a:pt x="1144" y="0"/>
                  </a:moveTo>
                  <a:cubicBezTo>
                    <a:pt x="794" y="0"/>
                    <a:pt x="385" y="505"/>
                    <a:pt x="201" y="1180"/>
                  </a:cubicBezTo>
                  <a:cubicBezTo>
                    <a:pt x="1" y="1947"/>
                    <a:pt x="134" y="2647"/>
                    <a:pt x="501" y="2748"/>
                  </a:cubicBezTo>
                  <a:cubicBezTo>
                    <a:pt x="531" y="2756"/>
                    <a:pt x="561" y="2760"/>
                    <a:pt x="592" y="2760"/>
                  </a:cubicBezTo>
                  <a:cubicBezTo>
                    <a:pt x="942" y="2760"/>
                    <a:pt x="1351" y="2252"/>
                    <a:pt x="1535" y="1547"/>
                  </a:cubicBezTo>
                  <a:cubicBezTo>
                    <a:pt x="1736" y="779"/>
                    <a:pt x="1602" y="112"/>
                    <a:pt x="1235" y="12"/>
                  </a:cubicBezTo>
                  <a:cubicBezTo>
                    <a:pt x="1205" y="4"/>
                    <a:pt x="117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409275" y="2093600"/>
              <a:ext cx="61725" cy="132625"/>
            </a:xfrm>
            <a:custGeom>
              <a:avLst/>
              <a:gdLst/>
              <a:ahLst/>
              <a:cxnLst/>
              <a:rect l="l" t="t" r="r" b="b"/>
              <a:pathLst>
                <a:path w="2469" h="5305" extrusionOk="0">
                  <a:moveTo>
                    <a:pt x="1902" y="1"/>
                  </a:moveTo>
                  <a:lnTo>
                    <a:pt x="0" y="4738"/>
                  </a:lnTo>
                  <a:lnTo>
                    <a:pt x="2469" y="530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362575" y="2227025"/>
              <a:ext cx="131775" cy="78025"/>
            </a:xfrm>
            <a:custGeom>
              <a:avLst/>
              <a:gdLst/>
              <a:ahLst/>
              <a:cxnLst/>
              <a:rect l="l" t="t" r="r" b="b"/>
              <a:pathLst>
                <a:path w="5271" h="3121" extrusionOk="0">
                  <a:moveTo>
                    <a:pt x="0" y="1"/>
                  </a:moveTo>
                  <a:cubicBezTo>
                    <a:pt x="0" y="1"/>
                    <a:pt x="201" y="2036"/>
                    <a:pt x="1802" y="2936"/>
                  </a:cubicBezTo>
                  <a:cubicBezTo>
                    <a:pt x="2026" y="3065"/>
                    <a:pt x="2256" y="3120"/>
                    <a:pt x="2487" y="3120"/>
                  </a:cubicBezTo>
                  <a:cubicBezTo>
                    <a:pt x="3874" y="3120"/>
                    <a:pt x="5271" y="1135"/>
                    <a:pt x="5271" y="11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2608700" y="1274700"/>
              <a:ext cx="287725" cy="210175"/>
            </a:xfrm>
            <a:custGeom>
              <a:avLst/>
              <a:gdLst/>
              <a:ahLst/>
              <a:cxnLst/>
              <a:rect l="l" t="t" r="r" b="b"/>
              <a:pathLst>
                <a:path w="11509" h="8407" fill="none" extrusionOk="0">
                  <a:moveTo>
                    <a:pt x="10908" y="8406"/>
                  </a:moveTo>
                  <a:cubicBezTo>
                    <a:pt x="11475" y="7706"/>
                    <a:pt x="11509" y="6738"/>
                    <a:pt x="11442" y="5838"/>
                  </a:cubicBezTo>
                  <a:cubicBezTo>
                    <a:pt x="11342" y="4003"/>
                    <a:pt x="10908" y="2001"/>
                    <a:pt x="9407" y="901"/>
                  </a:cubicBezTo>
                  <a:cubicBezTo>
                    <a:pt x="8540" y="234"/>
                    <a:pt x="7372" y="0"/>
                    <a:pt x="6305" y="267"/>
                  </a:cubicBezTo>
                  <a:cubicBezTo>
                    <a:pt x="5238" y="534"/>
                    <a:pt x="4304" y="1301"/>
                    <a:pt x="3837" y="2302"/>
                  </a:cubicBezTo>
                  <a:cubicBezTo>
                    <a:pt x="3570" y="2869"/>
                    <a:pt x="3470" y="3503"/>
                    <a:pt x="3103" y="4003"/>
                  </a:cubicBezTo>
                  <a:cubicBezTo>
                    <a:pt x="2436" y="4937"/>
                    <a:pt x="1168" y="5170"/>
                    <a:pt x="1" y="5337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3406775" y="1359750"/>
              <a:ext cx="158475" cy="254375"/>
            </a:xfrm>
            <a:custGeom>
              <a:avLst/>
              <a:gdLst/>
              <a:ahLst/>
              <a:cxnLst/>
              <a:rect l="l" t="t" r="r" b="b"/>
              <a:pathLst>
                <a:path w="6339" h="10175" fill="none" extrusionOk="0">
                  <a:moveTo>
                    <a:pt x="2435" y="0"/>
                  </a:moveTo>
                  <a:cubicBezTo>
                    <a:pt x="4003" y="834"/>
                    <a:pt x="5704" y="1835"/>
                    <a:pt x="6171" y="3536"/>
                  </a:cubicBezTo>
                  <a:cubicBezTo>
                    <a:pt x="6271" y="3937"/>
                    <a:pt x="6305" y="4337"/>
                    <a:pt x="6305" y="4771"/>
                  </a:cubicBezTo>
                  <a:cubicBezTo>
                    <a:pt x="6338" y="5438"/>
                    <a:pt x="6305" y="6138"/>
                    <a:pt x="6238" y="6805"/>
                  </a:cubicBezTo>
                  <a:cubicBezTo>
                    <a:pt x="6205" y="7439"/>
                    <a:pt x="6105" y="8106"/>
                    <a:pt x="5804" y="8640"/>
                  </a:cubicBezTo>
                  <a:cubicBezTo>
                    <a:pt x="5271" y="9574"/>
                    <a:pt x="4170" y="10041"/>
                    <a:pt x="3103" y="10108"/>
                  </a:cubicBezTo>
                  <a:cubicBezTo>
                    <a:pt x="2068" y="10174"/>
                    <a:pt x="1001" y="9874"/>
                    <a:pt x="0" y="957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3099875" y="1740025"/>
              <a:ext cx="416175" cy="148450"/>
            </a:xfrm>
            <a:custGeom>
              <a:avLst/>
              <a:gdLst/>
              <a:ahLst/>
              <a:cxnLst/>
              <a:rect l="l" t="t" r="r" b="b"/>
              <a:pathLst>
                <a:path w="16647" h="5938" fill="none" extrusionOk="0">
                  <a:moveTo>
                    <a:pt x="16446" y="0"/>
                  </a:moveTo>
                  <a:cubicBezTo>
                    <a:pt x="16646" y="1802"/>
                    <a:pt x="15846" y="3636"/>
                    <a:pt x="14411" y="4704"/>
                  </a:cubicBezTo>
                  <a:cubicBezTo>
                    <a:pt x="12943" y="5738"/>
                    <a:pt x="10909" y="5938"/>
                    <a:pt x="9308" y="5204"/>
                  </a:cubicBezTo>
                  <a:cubicBezTo>
                    <a:pt x="7806" y="4504"/>
                    <a:pt x="6739" y="3136"/>
                    <a:pt x="5338" y="2269"/>
                  </a:cubicBezTo>
                  <a:cubicBezTo>
                    <a:pt x="3737" y="1335"/>
                    <a:pt x="1769" y="1101"/>
                    <a:pt x="1" y="1668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895575" y="1899300"/>
              <a:ext cx="122600" cy="504550"/>
            </a:xfrm>
            <a:custGeom>
              <a:avLst/>
              <a:gdLst/>
              <a:ahLst/>
              <a:cxnLst/>
              <a:rect l="l" t="t" r="r" b="b"/>
              <a:pathLst>
                <a:path w="4904" h="20182" fill="none" extrusionOk="0">
                  <a:moveTo>
                    <a:pt x="4904" y="1"/>
                  </a:moveTo>
                  <a:cubicBezTo>
                    <a:pt x="3636" y="601"/>
                    <a:pt x="2335" y="1301"/>
                    <a:pt x="1435" y="2369"/>
                  </a:cubicBezTo>
                  <a:cubicBezTo>
                    <a:pt x="567" y="3470"/>
                    <a:pt x="167" y="5104"/>
                    <a:pt x="901" y="6338"/>
                  </a:cubicBezTo>
                  <a:cubicBezTo>
                    <a:pt x="1401" y="7172"/>
                    <a:pt x="2335" y="7639"/>
                    <a:pt x="3103" y="8240"/>
                  </a:cubicBezTo>
                  <a:cubicBezTo>
                    <a:pt x="3903" y="8807"/>
                    <a:pt x="4637" y="9674"/>
                    <a:pt x="4504" y="10675"/>
                  </a:cubicBezTo>
                  <a:cubicBezTo>
                    <a:pt x="4303" y="11909"/>
                    <a:pt x="2836" y="12476"/>
                    <a:pt x="1868" y="13277"/>
                  </a:cubicBezTo>
                  <a:cubicBezTo>
                    <a:pt x="601" y="14344"/>
                    <a:pt x="0" y="16145"/>
                    <a:pt x="434" y="17747"/>
                  </a:cubicBezTo>
                  <a:cubicBezTo>
                    <a:pt x="668" y="18614"/>
                    <a:pt x="1268" y="19481"/>
                    <a:pt x="2102" y="19815"/>
                  </a:cubicBezTo>
                  <a:cubicBezTo>
                    <a:pt x="2969" y="20182"/>
                    <a:pt x="4103" y="19915"/>
                    <a:pt x="4537" y="1911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103925" y="2864725"/>
              <a:ext cx="819775" cy="1051050"/>
            </a:xfrm>
            <a:custGeom>
              <a:avLst/>
              <a:gdLst/>
              <a:ahLst/>
              <a:cxnLst/>
              <a:rect l="l" t="t" r="r" b="b"/>
              <a:pathLst>
                <a:path w="32791" h="42042" extrusionOk="0">
                  <a:moveTo>
                    <a:pt x="31010" y="1"/>
                  </a:moveTo>
                  <a:cubicBezTo>
                    <a:pt x="29349" y="1"/>
                    <a:pt x="16012" y="17657"/>
                    <a:pt x="16012" y="17657"/>
                  </a:cubicBezTo>
                  <a:cubicBezTo>
                    <a:pt x="16012" y="17657"/>
                    <a:pt x="800" y="33670"/>
                    <a:pt x="30" y="33688"/>
                  </a:cubicBezTo>
                  <a:lnTo>
                    <a:pt x="30" y="33688"/>
                  </a:lnTo>
                  <a:lnTo>
                    <a:pt x="1" y="33669"/>
                  </a:lnTo>
                  <a:lnTo>
                    <a:pt x="1" y="33669"/>
                  </a:lnTo>
                  <a:cubicBezTo>
                    <a:pt x="4" y="33682"/>
                    <a:pt x="13" y="33688"/>
                    <a:pt x="29" y="33688"/>
                  </a:cubicBezTo>
                  <a:cubicBezTo>
                    <a:pt x="29" y="33688"/>
                    <a:pt x="29" y="33688"/>
                    <a:pt x="30" y="33688"/>
                  </a:cubicBezTo>
                  <a:lnTo>
                    <a:pt x="30" y="33688"/>
                  </a:lnTo>
                  <a:lnTo>
                    <a:pt x="12443" y="42041"/>
                  </a:lnTo>
                  <a:cubicBezTo>
                    <a:pt x="19315" y="33435"/>
                    <a:pt x="24452" y="26330"/>
                    <a:pt x="24452" y="26330"/>
                  </a:cubicBezTo>
                  <a:cubicBezTo>
                    <a:pt x="27487" y="24162"/>
                    <a:pt x="32791" y="17891"/>
                    <a:pt x="32557" y="17057"/>
                  </a:cubicBezTo>
                  <a:cubicBezTo>
                    <a:pt x="32324" y="16223"/>
                    <a:pt x="30890" y="15389"/>
                    <a:pt x="30523" y="13955"/>
                  </a:cubicBezTo>
                  <a:cubicBezTo>
                    <a:pt x="30156" y="12554"/>
                    <a:pt x="29589" y="11820"/>
                    <a:pt x="28488" y="11353"/>
                  </a:cubicBezTo>
                  <a:cubicBezTo>
                    <a:pt x="27420" y="10886"/>
                    <a:pt x="27087" y="9918"/>
                    <a:pt x="27087" y="9918"/>
                  </a:cubicBezTo>
                  <a:cubicBezTo>
                    <a:pt x="27087" y="9918"/>
                    <a:pt x="32557" y="1612"/>
                    <a:pt x="31123" y="45"/>
                  </a:cubicBezTo>
                  <a:cubicBezTo>
                    <a:pt x="31095" y="15"/>
                    <a:pt x="31057" y="1"/>
                    <a:pt x="31010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4515900" y="3106700"/>
              <a:ext cx="261875" cy="251650"/>
            </a:xfrm>
            <a:custGeom>
              <a:avLst/>
              <a:gdLst/>
              <a:ahLst/>
              <a:cxnLst/>
              <a:rect l="l" t="t" r="r" b="b"/>
              <a:pathLst>
                <a:path w="10475" h="10066" extrusionOk="0">
                  <a:moveTo>
                    <a:pt x="4018" y="1"/>
                  </a:moveTo>
                  <a:cubicBezTo>
                    <a:pt x="2788" y="1"/>
                    <a:pt x="0" y="7845"/>
                    <a:pt x="0" y="7845"/>
                  </a:cubicBezTo>
                  <a:cubicBezTo>
                    <a:pt x="0" y="7845"/>
                    <a:pt x="1653" y="10066"/>
                    <a:pt x="3639" y="10066"/>
                  </a:cubicBezTo>
                  <a:cubicBezTo>
                    <a:pt x="3857" y="10066"/>
                    <a:pt x="4079" y="10039"/>
                    <a:pt x="4303" y="9980"/>
                  </a:cubicBezTo>
                  <a:cubicBezTo>
                    <a:pt x="6572" y="9413"/>
                    <a:pt x="5738" y="4876"/>
                    <a:pt x="5738" y="4876"/>
                  </a:cubicBezTo>
                  <a:lnTo>
                    <a:pt x="5738" y="4876"/>
                  </a:lnTo>
                  <a:cubicBezTo>
                    <a:pt x="5738" y="4876"/>
                    <a:pt x="7475" y="5519"/>
                    <a:pt x="8823" y="5519"/>
                  </a:cubicBezTo>
                  <a:cubicBezTo>
                    <a:pt x="9646" y="5519"/>
                    <a:pt x="10324" y="5280"/>
                    <a:pt x="10374" y="4509"/>
                  </a:cubicBezTo>
                  <a:cubicBezTo>
                    <a:pt x="10474" y="2508"/>
                    <a:pt x="5237" y="239"/>
                    <a:pt x="4070" y="6"/>
                  </a:cubicBezTo>
                  <a:cubicBezTo>
                    <a:pt x="4053" y="2"/>
                    <a:pt x="4035" y="1"/>
                    <a:pt x="40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4679600" y="3241925"/>
              <a:ext cx="133200" cy="170075"/>
            </a:xfrm>
            <a:custGeom>
              <a:avLst/>
              <a:gdLst/>
              <a:ahLst/>
              <a:cxnLst/>
              <a:rect l="l" t="t" r="r" b="b"/>
              <a:pathLst>
                <a:path w="5328" h="6803" extrusionOk="0">
                  <a:moveTo>
                    <a:pt x="391" y="1"/>
                  </a:moveTo>
                  <a:lnTo>
                    <a:pt x="391" y="1"/>
                  </a:lnTo>
                  <a:cubicBezTo>
                    <a:pt x="391" y="1"/>
                    <a:pt x="388" y="20"/>
                    <a:pt x="387" y="56"/>
                  </a:cubicBezTo>
                  <a:lnTo>
                    <a:pt x="387" y="56"/>
                  </a:lnTo>
                  <a:cubicBezTo>
                    <a:pt x="388" y="37"/>
                    <a:pt x="389" y="19"/>
                    <a:pt x="391" y="1"/>
                  </a:cubicBezTo>
                  <a:close/>
                  <a:moveTo>
                    <a:pt x="387" y="56"/>
                  </a:moveTo>
                  <a:cubicBezTo>
                    <a:pt x="1" y="5402"/>
                    <a:pt x="1101" y="6803"/>
                    <a:pt x="2361" y="6803"/>
                  </a:cubicBezTo>
                  <a:cubicBezTo>
                    <a:pt x="3748" y="6803"/>
                    <a:pt x="5327" y="5104"/>
                    <a:pt x="5327" y="5104"/>
                  </a:cubicBezTo>
                  <a:cubicBezTo>
                    <a:pt x="4027" y="4871"/>
                    <a:pt x="4427" y="3637"/>
                    <a:pt x="4427" y="3637"/>
                  </a:cubicBezTo>
                  <a:lnTo>
                    <a:pt x="4427" y="3637"/>
                  </a:lnTo>
                  <a:cubicBezTo>
                    <a:pt x="4244" y="3676"/>
                    <a:pt x="4074" y="3694"/>
                    <a:pt x="3916" y="3694"/>
                  </a:cubicBezTo>
                  <a:cubicBezTo>
                    <a:pt x="2199" y="3694"/>
                    <a:pt x="1892" y="1568"/>
                    <a:pt x="1892" y="1568"/>
                  </a:cubicBezTo>
                  <a:cubicBezTo>
                    <a:pt x="438" y="1249"/>
                    <a:pt x="378" y="295"/>
                    <a:pt x="387" y="56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4664325" y="3121000"/>
              <a:ext cx="145150" cy="191000"/>
            </a:xfrm>
            <a:custGeom>
              <a:avLst/>
              <a:gdLst/>
              <a:ahLst/>
              <a:cxnLst/>
              <a:rect l="l" t="t" r="r" b="b"/>
              <a:pathLst>
                <a:path w="5806" h="7640" extrusionOk="0">
                  <a:moveTo>
                    <a:pt x="34" y="1"/>
                  </a:moveTo>
                  <a:lnTo>
                    <a:pt x="1" y="68"/>
                  </a:lnTo>
                  <a:cubicBezTo>
                    <a:pt x="1068" y="568"/>
                    <a:pt x="2136" y="1102"/>
                    <a:pt x="3203" y="1669"/>
                  </a:cubicBezTo>
                  <a:lnTo>
                    <a:pt x="3970" y="2102"/>
                  </a:lnTo>
                  <a:cubicBezTo>
                    <a:pt x="4237" y="2236"/>
                    <a:pt x="4504" y="2369"/>
                    <a:pt x="4738" y="2569"/>
                  </a:cubicBezTo>
                  <a:cubicBezTo>
                    <a:pt x="4971" y="2736"/>
                    <a:pt x="5171" y="2970"/>
                    <a:pt x="5238" y="3237"/>
                  </a:cubicBezTo>
                  <a:cubicBezTo>
                    <a:pt x="5338" y="3503"/>
                    <a:pt x="5238" y="3804"/>
                    <a:pt x="5004" y="4004"/>
                  </a:cubicBezTo>
                  <a:cubicBezTo>
                    <a:pt x="4604" y="4371"/>
                    <a:pt x="4004" y="4604"/>
                    <a:pt x="3437" y="4704"/>
                  </a:cubicBezTo>
                  <a:cubicBezTo>
                    <a:pt x="2870" y="4838"/>
                    <a:pt x="2269" y="4871"/>
                    <a:pt x="1669" y="4871"/>
                  </a:cubicBezTo>
                  <a:lnTo>
                    <a:pt x="1235" y="4871"/>
                  </a:lnTo>
                  <a:cubicBezTo>
                    <a:pt x="1068" y="4871"/>
                    <a:pt x="902" y="4871"/>
                    <a:pt x="768" y="5004"/>
                  </a:cubicBezTo>
                  <a:cubicBezTo>
                    <a:pt x="635" y="5105"/>
                    <a:pt x="668" y="5305"/>
                    <a:pt x="701" y="5438"/>
                  </a:cubicBezTo>
                  <a:lnTo>
                    <a:pt x="768" y="5872"/>
                  </a:lnTo>
                  <a:lnTo>
                    <a:pt x="1102" y="7640"/>
                  </a:lnTo>
                  <a:lnTo>
                    <a:pt x="1168" y="7640"/>
                  </a:lnTo>
                  <a:cubicBezTo>
                    <a:pt x="1168" y="7006"/>
                    <a:pt x="1102" y="6439"/>
                    <a:pt x="1035" y="5838"/>
                  </a:cubicBezTo>
                  <a:lnTo>
                    <a:pt x="1002" y="5371"/>
                  </a:lnTo>
                  <a:cubicBezTo>
                    <a:pt x="1002" y="5305"/>
                    <a:pt x="1002" y="5271"/>
                    <a:pt x="1002" y="5238"/>
                  </a:cubicBezTo>
                  <a:cubicBezTo>
                    <a:pt x="1035" y="5238"/>
                    <a:pt x="1035" y="5271"/>
                    <a:pt x="1035" y="5271"/>
                  </a:cubicBezTo>
                  <a:cubicBezTo>
                    <a:pt x="1035" y="5271"/>
                    <a:pt x="1102" y="5238"/>
                    <a:pt x="1235" y="5238"/>
                  </a:cubicBezTo>
                  <a:lnTo>
                    <a:pt x="1669" y="5271"/>
                  </a:lnTo>
                  <a:cubicBezTo>
                    <a:pt x="1881" y="5295"/>
                    <a:pt x="2098" y="5306"/>
                    <a:pt x="2318" y="5306"/>
                  </a:cubicBezTo>
                  <a:cubicBezTo>
                    <a:pt x="2718" y="5306"/>
                    <a:pt x="3128" y="5269"/>
                    <a:pt x="3537" y="5205"/>
                  </a:cubicBezTo>
                  <a:cubicBezTo>
                    <a:pt x="3870" y="5138"/>
                    <a:pt x="4171" y="5071"/>
                    <a:pt x="4504" y="4938"/>
                  </a:cubicBezTo>
                  <a:cubicBezTo>
                    <a:pt x="4804" y="4804"/>
                    <a:pt x="5105" y="4638"/>
                    <a:pt x="5405" y="4371"/>
                  </a:cubicBezTo>
                  <a:cubicBezTo>
                    <a:pt x="5538" y="4237"/>
                    <a:pt x="5672" y="4037"/>
                    <a:pt x="5738" y="3804"/>
                  </a:cubicBezTo>
                  <a:cubicBezTo>
                    <a:pt x="5805" y="3570"/>
                    <a:pt x="5805" y="3303"/>
                    <a:pt x="5738" y="3070"/>
                  </a:cubicBezTo>
                  <a:cubicBezTo>
                    <a:pt x="5605" y="2636"/>
                    <a:pt x="5305" y="2369"/>
                    <a:pt x="5038" y="2169"/>
                  </a:cubicBezTo>
                  <a:cubicBezTo>
                    <a:pt x="4771" y="1936"/>
                    <a:pt x="4471" y="1802"/>
                    <a:pt x="4204" y="1669"/>
                  </a:cubicBezTo>
                  <a:cubicBezTo>
                    <a:pt x="3937" y="1535"/>
                    <a:pt x="3670" y="1402"/>
                    <a:pt x="3403" y="1302"/>
                  </a:cubicBezTo>
                  <a:cubicBezTo>
                    <a:pt x="2303" y="768"/>
                    <a:pt x="1202" y="368"/>
                    <a:pt x="34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737725" y="3106000"/>
              <a:ext cx="46725" cy="47550"/>
            </a:xfrm>
            <a:custGeom>
              <a:avLst/>
              <a:gdLst/>
              <a:ahLst/>
              <a:cxnLst/>
              <a:rect l="l" t="t" r="r" b="b"/>
              <a:pathLst>
                <a:path w="1869" h="1902" extrusionOk="0">
                  <a:moveTo>
                    <a:pt x="1835" y="0"/>
                  </a:moveTo>
                  <a:lnTo>
                    <a:pt x="901" y="934"/>
                  </a:lnTo>
                  <a:lnTo>
                    <a:pt x="0" y="1868"/>
                  </a:lnTo>
                  <a:lnTo>
                    <a:pt x="34" y="1902"/>
                  </a:lnTo>
                  <a:cubicBezTo>
                    <a:pt x="334" y="1868"/>
                    <a:pt x="534" y="1802"/>
                    <a:pt x="734" y="1668"/>
                  </a:cubicBezTo>
                  <a:cubicBezTo>
                    <a:pt x="968" y="1568"/>
                    <a:pt x="1134" y="1435"/>
                    <a:pt x="1268" y="1301"/>
                  </a:cubicBezTo>
                  <a:cubicBezTo>
                    <a:pt x="1435" y="1135"/>
                    <a:pt x="1568" y="968"/>
                    <a:pt x="1668" y="768"/>
                  </a:cubicBezTo>
                  <a:cubicBezTo>
                    <a:pt x="1768" y="568"/>
                    <a:pt x="1835" y="334"/>
                    <a:pt x="1868" y="67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4694350" y="3181875"/>
              <a:ext cx="150150" cy="103975"/>
            </a:xfrm>
            <a:custGeom>
              <a:avLst/>
              <a:gdLst/>
              <a:ahLst/>
              <a:cxnLst/>
              <a:rect l="l" t="t" r="r" b="b"/>
              <a:pathLst>
                <a:path w="6006" h="4159" extrusionOk="0">
                  <a:moveTo>
                    <a:pt x="5972" y="1"/>
                  </a:moveTo>
                  <a:cubicBezTo>
                    <a:pt x="5171" y="935"/>
                    <a:pt x="4237" y="1769"/>
                    <a:pt x="3236" y="2536"/>
                  </a:cubicBezTo>
                  <a:cubicBezTo>
                    <a:pt x="2769" y="2903"/>
                    <a:pt x="2269" y="3303"/>
                    <a:pt x="1735" y="3604"/>
                  </a:cubicBezTo>
                  <a:cubicBezTo>
                    <a:pt x="1468" y="3737"/>
                    <a:pt x="1168" y="3870"/>
                    <a:pt x="868" y="3870"/>
                  </a:cubicBezTo>
                  <a:cubicBezTo>
                    <a:pt x="568" y="3870"/>
                    <a:pt x="234" y="3770"/>
                    <a:pt x="67" y="3503"/>
                  </a:cubicBezTo>
                  <a:lnTo>
                    <a:pt x="1" y="3537"/>
                  </a:lnTo>
                  <a:cubicBezTo>
                    <a:pt x="134" y="3870"/>
                    <a:pt x="501" y="4071"/>
                    <a:pt x="868" y="4137"/>
                  </a:cubicBezTo>
                  <a:cubicBezTo>
                    <a:pt x="948" y="4152"/>
                    <a:pt x="1029" y="4158"/>
                    <a:pt x="1109" y="4158"/>
                  </a:cubicBezTo>
                  <a:cubicBezTo>
                    <a:pt x="1394" y="4158"/>
                    <a:pt x="1675" y="4075"/>
                    <a:pt x="1935" y="3970"/>
                  </a:cubicBezTo>
                  <a:cubicBezTo>
                    <a:pt x="2569" y="3704"/>
                    <a:pt x="3070" y="3337"/>
                    <a:pt x="3570" y="2970"/>
                  </a:cubicBezTo>
                  <a:cubicBezTo>
                    <a:pt x="4070" y="2569"/>
                    <a:pt x="4571" y="2136"/>
                    <a:pt x="4971" y="1635"/>
                  </a:cubicBezTo>
                  <a:cubicBezTo>
                    <a:pt x="5405" y="1168"/>
                    <a:pt x="5738" y="601"/>
                    <a:pt x="6005" y="34"/>
                  </a:cubicBezTo>
                  <a:lnTo>
                    <a:pt x="597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4726875" y="3236925"/>
              <a:ext cx="149300" cy="94000"/>
            </a:xfrm>
            <a:custGeom>
              <a:avLst/>
              <a:gdLst/>
              <a:ahLst/>
              <a:cxnLst/>
              <a:rect l="l" t="t" r="r" b="b"/>
              <a:pathLst>
                <a:path w="5972" h="3760" extrusionOk="0">
                  <a:moveTo>
                    <a:pt x="5938" y="1"/>
                  </a:moveTo>
                  <a:cubicBezTo>
                    <a:pt x="5371" y="468"/>
                    <a:pt x="4804" y="935"/>
                    <a:pt x="4270" y="1402"/>
                  </a:cubicBezTo>
                  <a:lnTo>
                    <a:pt x="3503" y="2135"/>
                  </a:lnTo>
                  <a:cubicBezTo>
                    <a:pt x="3236" y="2369"/>
                    <a:pt x="3003" y="2602"/>
                    <a:pt x="2736" y="2769"/>
                  </a:cubicBezTo>
                  <a:cubicBezTo>
                    <a:pt x="2469" y="2969"/>
                    <a:pt x="2202" y="3136"/>
                    <a:pt x="1935" y="3203"/>
                  </a:cubicBezTo>
                  <a:cubicBezTo>
                    <a:pt x="1789" y="3258"/>
                    <a:pt x="1652" y="3283"/>
                    <a:pt x="1519" y="3283"/>
                  </a:cubicBezTo>
                  <a:cubicBezTo>
                    <a:pt x="1411" y="3283"/>
                    <a:pt x="1307" y="3266"/>
                    <a:pt x="1202" y="3236"/>
                  </a:cubicBezTo>
                  <a:cubicBezTo>
                    <a:pt x="701" y="3036"/>
                    <a:pt x="368" y="2336"/>
                    <a:pt x="67" y="1702"/>
                  </a:cubicBezTo>
                  <a:lnTo>
                    <a:pt x="1" y="1702"/>
                  </a:lnTo>
                  <a:cubicBezTo>
                    <a:pt x="67" y="2069"/>
                    <a:pt x="167" y="2402"/>
                    <a:pt x="301" y="2736"/>
                  </a:cubicBezTo>
                  <a:cubicBezTo>
                    <a:pt x="434" y="3069"/>
                    <a:pt x="634" y="3403"/>
                    <a:pt x="968" y="3603"/>
                  </a:cubicBezTo>
                  <a:cubicBezTo>
                    <a:pt x="1177" y="3707"/>
                    <a:pt x="1411" y="3759"/>
                    <a:pt x="1647" y="3759"/>
                  </a:cubicBezTo>
                  <a:cubicBezTo>
                    <a:pt x="1789" y="3759"/>
                    <a:pt x="1931" y="3741"/>
                    <a:pt x="2069" y="3703"/>
                  </a:cubicBezTo>
                  <a:cubicBezTo>
                    <a:pt x="2402" y="3603"/>
                    <a:pt x="2736" y="3403"/>
                    <a:pt x="3036" y="3203"/>
                  </a:cubicBezTo>
                  <a:cubicBezTo>
                    <a:pt x="3603" y="2769"/>
                    <a:pt x="4104" y="2235"/>
                    <a:pt x="4604" y="1702"/>
                  </a:cubicBezTo>
                  <a:cubicBezTo>
                    <a:pt x="5071" y="1168"/>
                    <a:pt x="5538" y="601"/>
                    <a:pt x="5972" y="34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4792750" y="3327000"/>
              <a:ext cx="90100" cy="37550"/>
            </a:xfrm>
            <a:custGeom>
              <a:avLst/>
              <a:gdLst/>
              <a:ahLst/>
              <a:cxnLst/>
              <a:rect l="l" t="t" r="r" b="b"/>
              <a:pathLst>
                <a:path w="3604" h="1502" extrusionOk="0">
                  <a:moveTo>
                    <a:pt x="1" y="0"/>
                  </a:moveTo>
                  <a:cubicBezTo>
                    <a:pt x="1" y="400"/>
                    <a:pt x="101" y="801"/>
                    <a:pt x="334" y="1134"/>
                  </a:cubicBezTo>
                  <a:cubicBezTo>
                    <a:pt x="468" y="1301"/>
                    <a:pt x="668" y="1401"/>
                    <a:pt x="868" y="1434"/>
                  </a:cubicBezTo>
                  <a:cubicBezTo>
                    <a:pt x="1035" y="1501"/>
                    <a:pt x="1268" y="1501"/>
                    <a:pt x="1469" y="1501"/>
                  </a:cubicBezTo>
                  <a:cubicBezTo>
                    <a:pt x="1869" y="1468"/>
                    <a:pt x="2236" y="1334"/>
                    <a:pt x="2603" y="1201"/>
                  </a:cubicBezTo>
                  <a:cubicBezTo>
                    <a:pt x="2770" y="1168"/>
                    <a:pt x="2970" y="1101"/>
                    <a:pt x="3136" y="1001"/>
                  </a:cubicBezTo>
                  <a:cubicBezTo>
                    <a:pt x="3337" y="901"/>
                    <a:pt x="3470" y="767"/>
                    <a:pt x="3603" y="601"/>
                  </a:cubicBezTo>
                  <a:lnTo>
                    <a:pt x="3537" y="567"/>
                  </a:lnTo>
                  <a:cubicBezTo>
                    <a:pt x="3337" y="634"/>
                    <a:pt x="3170" y="734"/>
                    <a:pt x="3003" y="767"/>
                  </a:cubicBezTo>
                  <a:cubicBezTo>
                    <a:pt x="2920" y="784"/>
                    <a:pt x="2836" y="784"/>
                    <a:pt x="2749" y="784"/>
                  </a:cubicBezTo>
                  <a:cubicBezTo>
                    <a:pt x="2661" y="784"/>
                    <a:pt x="2569" y="784"/>
                    <a:pt x="2469" y="801"/>
                  </a:cubicBezTo>
                  <a:cubicBezTo>
                    <a:pt x="2036" y="867"/>
                    <a:pt x="1735" y="967"/>
                    <a:pt x="1435" y="967"/>
                  </a:cubicBezTo>
                  <a:cubicBezTo>
                    <a:pt x="1380" y="979"/>
                    <a:pt x="1328" y="982"/>
                    <a:pt x="1277" y="982"/>
                  </a:cubicBezTo>
                  <a:cubicBezTo>
                    <a:pt x="1176" y="982"/>
                    <a:pt x="1079" y="967"/>
                    <a:pt x="968" y="967"/>
                  </a:cubicBezTo>
                  <a:cubicBezTo>
                    <a:pt x="935" y="967"/>
                    <a:pt x="902" y="967"/>
                    <a:pt x="868" y="934"/>
                  </a:cubicBezTo>
                  <a:lnTo>
                    <a:pt x="801" y="934"/>
                  </a:lnTo>
                  <a:cubicBezTo>
                    <a:pt x="768" y="934"/>
                    <a:pt x="735" y="901"/>
                    <a:pt x="668" y="867"/>
                  </a:cubicBezTo>
                  <a:cubicBezTo>
                    <a:pt x="435" y="701"/>
                    <a:pt x="234" y="367"/>
                    <a:pt x="68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3289175" y="2769025"/>
              <a:ext cx="1435225" cy="1820575"/>
            </a:xfrm>
            <a:custGeom>
              <a:avLst/>
              <a:gdLst/>
              <a:ahLst/>
              <a:cxnLst/>
              <a:rect l="l" t="t" r="r" b="b"/>
              <a:pathLst>
                <a:path w="57409" h="72823" extrusionOk="0">
                  <a:moveTo>
                    <a:pt x="1332" y="0"/>
                  </a:moveTo>
                  <a:cubicBezTo>
                    <a:pt x="565" y="0"/>
                    <a:pt x="101" y="36"/>
                    <a:pt x="101" y="36"/>
                  </a:cubicBezTo>
                  <a:cubicBezTo>
                    <a:pt x="1" y="9210"/>
                    <a:pt x="8774" y="70120"/>
                    <a:pt x="17113" y="72689"/>
                  </a:cubicBezTo>
                  <a:cubicBezTo>
                    <a:pt x="17402" y="72779"/>
                    <a:pt x="17720" y="72823"/>
                    <a:pt x="18065" y="72823"/>
                  </a:cubicBezTo>
                  <a:cubicBezTo>
                    <a:pt x="27608" y="72823"/>
                    <a:pt x="57409" y="39231"/>
                    <a:pt x="57409" y="39231"/>
                  </a:cubicBezTo>
                  <a:lnTo>
                    <a:pt x="46534" y="21252"/>
                  </a:lnTo>
                  <a:lnTo>
                    <a:pt x="24552" y="38597"/>
                  </a:lnTo>
                  <a:cubicBezTo>
                    <a:pt x="24552" y="38597"/>
                    <a:pt x="17780" y="12679"/>
                    <a:pt x="14478" y="5907"/>
                  </a:cubicBezTo>
                  <a:cubicBezTo>
                    <a:pt x="11852" y="549"/>
                    <a:pt x="4310" y="0"/>
                    <a:pt x="1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3291700" y="2769050"/>
              <a:ext cx="356100" cy="245250"/>
            </a:xfrm>
            <a:custGeom>
              <a:avLst/>
              <a:gdLst/>
              <a:ahLst/>
              <a:cxnLst/>
              <a:rect l="l" t="t" r="r" b="b"/>
              <a:pathLst>
                <a:path w="14244" h="9810" extrusionOk="0">
                  <a:moveTo>
                    <a:pt x="1202" y="0"/>
                  </a:moveTo>
                  <a:cubicBezTo>
                    <a:pt x="452" y="0"/>
                    <a:pt x="0" y="35"/>
                    <a:pt x="0" y="35"/>
                  </a:cubicBezTo>
                  <a:lnTo>
                    <a:pt x="6204" y="9809"/>
                  </a:lnTo>
                  <a:cubicBezTo>
                    <a:pt x="8873" y="8408"/>
                    <a:pt x="11542" y="7041"/>
                    <a:pt x="14244" y="5673"/>
                  </a:cubicBezTo>
                  <a:cubicBezTo>
                    <a:pt x="11485" y="528"/>
                    <a:pt x="4109" y="0"/>
                    <a:pt x="1202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301825" y="2632325"/>
              <a:ext cx="1389350" cy="1877200"/>
            </a:xfrm>
            <a:custGeom>
              <a:avLst/>
              <a:gdLst/>
              <a:ahLst/>
              <a:cxnLst/>
              <a:rect l="l" t="t" r="r" b="b"/>
              <a:pathLst>
                <a:path w="55574" h="75088" extrusionOk="0">
                  <a:moveTo>
                    <a:pt x="20548" y="1"/>
                  </a:moveTo>
                  <a:cubicBezTo>
                    <a:pt x="18613" y="1201"/>
                    <a:pt x="7405" y="12576"/>
                    <a:pt x="7405" y="12576"/>
                  </a:cubicBezTo>
                  <a:cubicBezTo>
                    <a:pt x="567" y="16612"/>
                    <a:pt x="0" y="49669"/>
                    <a:pt x="2769" y="75088"/>
                  </a:cubicBezTo>
                  <a:cubicBezTo>
                    <a:pt x="3736" y="74721"/>
                    <a:pt x="53438" y="74320"/>
                    <a:pt x="53438" y="74320"/>
                  </a:cubicBezTo>
                  <a:cubicBezTo>
                    <a:pt x="53438" y="74320"/>
                    <a:pt x="55573" y="51304"/>
                    <a:pt x="55173" y="41831"/>
                  </a:cubicBezTo>
                  <a:cubicBezTo>
                    <a:pt x="54839" y="33291"/>
                    <a:pt x="40162" y="5404"/>
                    <a:pt x="38494" y="3703"/>
                  </a:cubicBezTo>
                  <a:cubicBezTo>
                    <a:pt x="38173" y="5091"/>
                    <a:pt x="37011" y="5622"/>
                    <a:pt x="35421" y="5622"/>
                  </a:cubicBezTo>
                  <a:cubicBezTo>
                    <a:pt x="30249" y="5622"/>
                    <a:pt x="20548" y="1"/>
                    <a:pt x="20548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3529350" y="3475380"/>
              <a:ext cx="2146575" cy="951550"/>
            </a:xfrm>
            <a:custGeom>
              <a:avLst/>
              <a:gdLst/>
              <a:ahLst/>
              <a:cxnLst/>
              <a:rect l="l" t="t" r="r" b="b"/>
              <a:pathLst>
                <a:path w="85863" h="38062" extrusionOk="0">
                  <a:moveTo>
                    <a:pt x="19181" y="1"/>
                  </a:moveTo>
                  <a:cubicBezTo>
                    <a:pt x="16713" y="1"/>
                    <a:pt x="14311" y="2002"/>
                    <a:pt x="13844" y="4404"/>
                  </a:cubicBezTo>
                  <a:lnTo>
                    <a:pt x="368" y="34692"/>
                  </a:lnTo>
                  <a:cubicBezTo>
                    <a:pt x="1" y="36560"/>
                    <a:pt x="1435" y="38061"/>
                    <a:pt x="3537" y="38061"/>
                  </a:cubicBezTo>
                  <a:lnTo>
                    <a:pt x="64413" y="38061"/>
                  </a:lnTo>
                  <a:cubicBezTo>
                    <a:pt x="66515" y="38061"/>
                    <a:pt x="68983" y="36560"/>
                    <a:pt x="69884" y="34692"/>
                  </a:cubicBezTo>
                  <a:lnTo>
                    <a:pt x="84695" y="4404"/>
                  </a:lnTo>
                  <a:cubicBezTo>
                    <a:pt x="85862" y="2002"/>
                    <a:pt x="84861" y="1"/>
                    <a:pt x="82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3111550" y="4421100"/>
              <a:ext cx="2095700" cy="75075"/>
            </a:xfrm>
            <a:custGeom>
              <a:avLst/>
              <a:gdLst/>
              <a:ahLst/>
              <a:cxnLst/>
              <a:rect l="l" t="t" r="r" b="b"/>
              <a:pathLst>
                <a:path w="83828" h="3003" extrusionOk="0">
                  <a:moveTo>
                    <a:pt x="1502" y="1"/>
                  </a:moveTo>
                  <a:cubicBezTo>
                    <a:pt x="668" y="1"/>
                    <a:pt x="1" y="668"/>
                    <a:pt x="34" y="1502"/>
                  </a:cubicBezTo>
                  <a:cubicBezTo>
                    <a:pt x="34" y="2336"/>
                    <a:pt x="735" y="3003"/>
                    <a:pt x="1535" y="3003"/>
                  </a:cubicBezTo>
                  <a:lnTo>
                    <a:pt x="82326" y="3003"/>
                  </a:lnTo>
                  <a:cubicBezTo>
                    <a:pt x="83160" y="3003"/>
                    <a:pt x="83827" y="2336"/>
                    <a:pt x="83794" y="1502"/>
                  </a:cubicBezTo>
                  <a:cubicBezTo>
                    <a:pt x="83794" y="668"/>
                    <a:pt x="83094" y="1"/>
                    <a:pt x="8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853150" y="4490325"/>
              <a:ext cx="4030425" cy="193500"/>
            </a:xfrm>
            <a:custGeom>
              <a:avLst/>
              <a:gdLst/>
              <a:ahLst/>
              <a:cxnLst/>
              <a:rect l="l" t="t" r="r" b="b"/>
              <a:pathLst>
                <a:path w="161217" h="7740" extrusionOk="0">
                  <a:moveTo>
                    <a:pt x="1" y="0"/>
                  </a:moveTo>
                  <a:lnTo>
                    <a:pt x="1" y="7739"/>
                  </a:lnTo>
                  <a:lnTo>
                    <a:pt x="161216" y="7739"/>
                  </a:lnTo>
                  <a:lnTo>
                    <a:pt x="161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486000" y="3345325"/>
              <a:ext cx="829775" cy="910700"/>
            </a:xfrm>
            <a:custGeom>
              <a:avLst/>
              <a:gdLst/>
              <a:ahLst/>
              <a:cxnLst/>
              <a:rect l="l" t="t" r="r" b="b"/>
              <a:pathLst>
                <a:path w="33191" h="36428" extrusionOk="0">
                  <a:moveTo>
                    <a:pt x="27277" y="1"/>
                  </a:moveTo>
                  <a:cubicBezTo>
                    <a:pt x="26129" y="1"/>
                    <a:pt x="21746" y="6242"/>
                    <a:pt x="20615" y="7606"/>
                  </a:cubicBezTo>
                  <a:cubicBezTo>
                    <a:pt x="19514" y="8974"/>
                    <a:pt x="17446" y="10408"/>
                    <a:pt x="16712" y="10408"/>
                  </a:cubicBezTo>
                  <a:cubicBezTo>
                    <a:pt x="16078" y="10375"/>
                    <a:pt x="15244" y="7807"/>
                    <a:pt x="15678" y="6372"/>
                  </a:cubicBezTo>
                  <a:lnTo>
                    <a:pt x="15678" y="6372"/>
                  </a:lnTo>
                  <a:cubicBezTo>
                    <a:pt x="15678" y="6373"/>
                    <a:pt x="13010" y="10008"/>
                    <a:pt x="12409" y="12877"/>
                  </a:cubicBezTo>
                  <a:cubicBezTo>
                    <a:pt x="12109" y="14378"/>
                    <a:pt x="12042" y="16213"/>
                    <a:pt x="12042" y="16213"/>
                  </a:cubicBezTo>
                  <a:lnTo>
                    <a:pt x="0" y="26587"/>
                  </a:lnTo>
                  <a:lnTo>
                    <a:pt x="6038" y="36427"/>
                  </a:lnTo>
                  <a:cubicBezTo>
                    <a:pt x="20281" y="23751"/>
                    <a:pt x="27987" y="14211"/>
                    <a:pt x="29455" y="12543"/>
                  </a:cubicBezTo>
                  <a:cubicBezTo>
                    <a:pt x="30322" y="11543"/>
                    <a:pt x="32557" y="8374"/>
                    <a:pt x="32290" y="7907"/>
                  </a:cubicBezTo>
                  <a:cubicBezTo>
                    <a:pt x="32242" y="7828"/>
                    <a:pt x="32171" y="7792"/>
                    <a:pt x="32081" y="7792"/>
                  </a:cubicBezTo>
                  <a:cubicBezTo>
                    <a:pt x="31018" y="7792"/>
                    <a:pt x="27299" y="12826"/>
                    <a:pt x="27156" y="12826"/>
                  </a:cubicBezTo>
                  <a:cubicBezTo>
                    <a:pt x="27151" y="12826"/>
                    <a:pt x="27150" y="12821"/>
                    <a:pt x="27153" y="12810"/>
                  </a:cubicBezTo>
                  <a:cubicBezTo>
                    <a:pt x="27220" y="12410"/>
                    <a:pt x="33191" y="5738"/>
                    <a:pt x="32724" y="4904"/>
                  </a:cubicBezTo>
                  <a:cubicBezTo>
                    <a:pt x="32666" y="4802"/>
                    <a:pt x="32571" y="4754"/>
                    <a:pt x="32447" y="4754"/>
                  </a:cubicBezTo>
                  <a:cubicBezTo>
                    <a:pt x="31001" y="4754"/>
                    <a:pt x="25475" y="11184"/>
                    <a:pt x="25352" y="11276"/>
                  </a:cubicBezTo>
                  <a:cubicBezTo>
                    <a:pt x="25184" y="11453"/>
                    <a:pt x="25107" y="11534"/>
                    <a:pt x="25105" y="11534"/>
                  </a:cubicBezTo>
                  <a:cubicBezTo>
                    <a:pt x="25085" y="11534"/>
                    <a:pt x="31861" y="4209"/>
                    <a:pt x="31589" y="3303"/>
                  </a:cubicBezTo>
                  <a:cubicBezTo>
                    <a:pt x="31554" y="3186"/>
                    <a:pt x="31468" y="3135"/>
                    <a:pt x="31343" y="3135"/>
                  </a:cubicBezTo>
                  <a:cubicBezTo>
                    <a:pt x="30398" y="3135"/>
                    <a:pt x="27234" y="6088"/>
                    <a:pt x="27086" y="6205"/>
                  </a:cubicBezTo>
                  <a:cubicBezTo>
                    <a:pt x="27086" y="6205"/>
                    <a:pt x="24000" y="9449"/>
                    <a:pt x="23550" y="9449"/>
                  </a:cubicBezTo>
                  <a:cubicBezTo>
                    <a:pt x="23536" y="9449"/>
                    <a:pt x="23526" y="9447"/>
                    <a:pt x="23517" y="9441"/>
                  </a:cubicBezTo>
                  <a:cubicBezTo>
                    <a:pt x="23217" y="9274"/>
                    <a:pt x="28387" y="34"/>
                    <a:pt x="27286" y="1"/>
                  </a:cubicBezTo>
                  <a:cubicBezTo>
                    <a:pt x="27283" y="1"/>
                    <a:pt x="27280" y="1"/>
                    <a:pt x="27277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240100" y="2923375"/>
              <a:ext cx="1744600" cy="1803325"/>
            </a:xfrm>
            <a:custGeom>
              <a:avLst/>
              <a:gdLst/>
              <a:ahLst/>
              <a:cxnLst/>
              <a:rect l="l" t="t" r="r" b="b"/>
              <a:pathLst>
                <a:path w="69784" h="72133" extrusionOk="0">
                  <a:moveTo>
                    <a:pt x="12287" y="1"/>
                  </a:moveTo>
                  <a:cubicBezTo>
                    <a:pt x="11482" y="1"/>
                    <a:pt x="10651" y="290"/>
                    <a:pt x="9808" y="968"/>
                  </a:cubicBezTo>
                  <a:cubicBezTo>
                    <a:pt x="1" y="8840"/>
                    <a:pt x="1735" y="40429"/>
                    <a:pt x="25119" y="70417"/>
                  </a:cubicBezTo>
                  <a:cubicBezTo>
                    <a:pt x="26045" y="71609"/>
                    <a:pt x="27414" y="72132"/>
                    <a:pt x="29103" y="72132"/>
                  </a:cubicBezTo>
                  <a:cubicBezTo>
                    <a:pt x="41214" y="72132"/>
                    <a:pt x="69784" y="45233"/>
                    <a:pt x="69784" y="45233"/>
                  </a:cubicBezTo>
                  <a:lnTo>
                    <a:pt x="58142" y="31289"/>
                  </a:lnTo>
                  <a:lnTo>
                    <a:pt x="37828" y="47834"/>
                  </a:lnTo>
                  <a:lnTo>
                    <a:pt x="20782" y="9874"/>
                  </a:lnTo>
                  <a:cubicBezTo>
                    <a:pt x="20782" y="9874"/>
                    <a:pt x="16988" y="1"/>
                    <a:pt x="12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337675" y="2923225"/>
              <a:ext cx="416150" cy="490525"/>
            </a:xfrm>
            <a:custGeom>
              <a:avLst/>
              <a:gdLst/>
              <a:ahLst/>
              <a:cxnLst/>
              <a:rect l="l" t="t" r="r" b="b"/>
              <a:pathLst>
                <a:path w="16646" h="19621" extrusionOk="0">
                  <a:moveTo>
                    <a:pt x="8398" y="0"/>
                  </a:moveTo>
                  <a:cubicBezTo>
                    <a:pt x="7589" y="0"/>
                    <a:pt x="6753" y="291"/>
                    <a:pt x="5905" y="974"/>
                  </a:cubicBezTo>
                  <a:cubicBezTo>
                    <a:pt x="2035" y="4042"/>
                    <a:pt x="0" y="10781"/>
                    <a:pt x="301" y="19620"/>
                  </a:cubicBezTo>
                  <a:cubicBezTo>
                    <a:pt x="5638" y="16051"/>
                    <a:pt x="11108" y="12615"/>
                    <a:pt x="16646" y="9346"/>
                  </a:cubicBezTo>
                  <a:cubicBezTo>
                    <a:pt x="15811" y="7316"/>
                    <a:pt x="12450" y="0"/>
                    <a:pt x="8398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74"/>
          <p:cNvSpPr/>
          <p:nvPr/>
        </p:nvSpPr>
        <p:spPr>
          <a:xfrm rot="-900069">
            <a:off x="5080770" y="1224395"/>
            <a:ext cx="4346401" cy="4042679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4" name="Google Shape;1644;p74"/>
          <p:cNvSpPr txBox="1">
            <a:spLocks noGrp="1"/>
          </p:cNvSpPr>
          <p:nvPr>
            <p:ph type="title"/>
          </p:nvPr>
        </p:nvSpPr>
        <p:spPr>
          <a:xfrm>
            <a:off x="713225" y="1298750"/>
            <a:ext cx="421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1645" name="Google Shape;1645;p74"/>
          <p:cNvSpPr txBox="1">
            <a:spLocks noGrp="1"/>
          </p:cNvSpPr>
          <p:nvPr>
            <p:ph type="body" idx="1"/>
          </p:nvPr>
        </p:nvSpPr>
        <p:spPr>
          <a:xfrm>
            <a:off x="1024890" y="2395220"/>
            <a:ext cx="4218940" cy="553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Zerodech app.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No body is perfect, we are open to all critisms. </a:t>
            </a:r>
            <a:endParaRPr lang="en-US" altLang="en-GB"/>
          </a:p>
        </p:txBody>
      </p:sp>
      <p:grpSp>
        <p:nvGrpSpPr>
          <p:cNvPr id="1646" name="Google Shape;1646;p74"/>
          <p:cNvGrpSpPr/>
          <p:nvPr/>
        </p:nvGrpSpPr>
        <p:grpSpPr>
          <a:xfrm>
            <a:off x="5614119" y="505500"/>
            <a:ext cx="942008" cy="887961"/>
            <a:chOff x="5656675" y="539500"/>
            <a:chExt cx="668850" cy="630475"/>
          </a:xfrm>
        </p:grpSpPr>
        <p:grpSp>
          <p:nvGrpSpPr>
            <p:cNvPr id="1647" name="Google Shape;1647;p74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1648" name="Google Shape;1648;p74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74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50" name="Google Shape;1650;p74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1651" name="Google Shape;1651;p74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74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653" name="Google Shape;1653;p74"/>
          <p:cNvGrpSpPr/>
          <p:nvPr/>
        </p:nvGrpSpPr>
        <p:grpSpPr>
          <a:xfrm>
            <a:off x="625300" y="4365500"/>
            <a:ext cx="467875" cy="467850"/>
            <a:chOff x="5425700" y="2807450"/>
            <a:chExt cx="467875" cy="467850"/>
          </a:xfrm>
        </p:grpSpPr>
        <p:sp>
          <p:nvSpPr>
            <p:cNvPr id="1654" name="Google Shape;1654;p74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74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74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74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74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74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74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62" name="Google Shape;1662;p74"/>
          <p:cNvGrpSpPr/>
          <p:nvPr/>
        </p:nvGrpSpPr>
        <p:grpSpPr>
          <a:xfrm>
            <a:off x="4240406" y="4336819"/>
            <a:ext cx="578775" cy="525200"/>
            <a:chOff x="1698875" y="1584550"/>
            <a:chExt cx="578775" cy="525200"/>
          </a:xfrm>
        </p:grpSpPr>
        <p:sp>
          <p:nvSpPr>
            <p:cNvPr id="1663" name="Google Shape;1663;p74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74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74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67" name="Google Shape;1667;p74"/>
          <p:cNvGrpSpPr/>
          <p:nvPr/>
        </p:nvGrpSpPr>
        <p:grpSpPr>
          <a:xfrm>
            <a:off x="6322096" y="901182"/>
            <a:ext cx="2475101" cy="4250450"/>
            <a:chOff x="2425225" y="1613275"/>
            <a:chExt cx="1734600" cy="2978800"/>
          </a:xfrm>
        </p:grpSpPr>
        <p:sp>
          <p:nvSpPr>
            <p:cNvPr id="1668" name="Google Shape;1668;p74"/>
            <p:cNvSpPr/>
            <p:nvPr/>
          </p:nvSpPr>
          <p:spPr>
            <a:xfrm>
              <a:off x="2984800" y="2317025"/>
              <a:ext cx="22550" cy="39300"/>
            </a:xfrm>
            <a:custGeom>
              <a:avLst/>
              <a:gdLst/>
              <a:ahLst/>
              <a:cxnLst/>
              <a:rect l="l" t="t" r="r" b="b"/>
              <a:pathLst>
                <a:path w="902" h="1572" extrusionOk="0">
                  <a:moveTo>
                    <a:pt x="46" y="1"/>
                  </a:moveTo>
                  <a:cubicBezTo>
                    <a:pt x="26" y="1"/>
                    <a:pt x="1" y="29"/>
                    <a:pt x="1" y="70"/>
                  </a:cubicBezTo>
                  <a:lnTo>
                    <a:pt x="301" y="1538"/>
                  </a:lnTo>
                  <a:cubicBezTo>
                    <a:pt x="301" y="1571"/>
                    <a:pt x="334" y="1571"/>
                    <a:pt x="334" y="1571"/>
                  </a:cubicBezTo>
                  <a:lnTo>
                    <a:pt x="868" y="1371"/>
                  </a:lnTo>
                  <a:cubicBezTo>
                    <a:pt x="901" y="1371"/>
                    <a:pt x="868" y="1138"/>
                    <a:pt x="868" y="1104"/>
                  </a:cubicBezTo>
                  <a:lnTo>
                    <a:pt x="67" y="37"/>
                  </a:lnTo>
                  <a:cubicBezTo>
                    <a:pt x="67" y="11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BF5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74"/>
            <p:cNvSpPr/>
            <p:nvPr/>
          </p:nvSpPr>
          <p:spPr>
            <a:xfrm>
              <a:off x="3052350" y="2319025"/>
              <a:ext cx="135125" cy="160725"/>
            </a:xfrm>
            <a:custGeom>
              <a:avLst/>
              <a:gdLst/>
              <a:ahLst/>
              <a:cxnLst/>
              <a:rect l="l" t="t" r="r" b="b"/>
              <a:pathLst>
                <a:path w="5405" h="6429" extrusionOk="0">
                  <a:moveTo>
                    <a:pt x="1727" y="1"/>
                  </a:moveTo>
                  <a:cubicBezTo>
                    <a:pt x="1599" y="1"/>
                    <a:pt x="1535" y="257"/>
                    <a:pt x="1535" y="257"/>
                  </a:cubicBezTo>
                  <a:cubicBezTo>
                    <a:pt x="1402" y="1325"/>
                    <a:pt x="1635" y="1325"/>
                    <a:pt x="668" y="2859"/>
                  </a:cubicBezTo>
                  <a:cubicBezTo>
                    <a:pt x="501" y="3092"/>
                    <a:pt x="267" y="3359"/>
                    <a:pt x="1" y="3660"/>
                  </a:cubicBezTo>
                  <a:cubicBezTo>
                    <a:pt x="367" y="4660"/>
                    <a:pt x="834" y="5561"/>
                    <a:pt x="1335" y="6428"/>
                  </a:cubicBezTo>
                  <a:cubicBezTo>
                    <a:pt x="1735" y="5761"/>
                    <a:pt x="2035" y="5227"/>
                    <a:pt x="2202" y="4860"/>
                  </a:cubicBezTo>
                  <a:lnTo>
                    <a:pt x="2402" y="4560"/>
                  </a:lnTo>
                  <a:cubicBezTo>
                    <a:pt x="2402" y="4560"/>
                    <a:pt x="3470" y="3559"/>
                    <a:pt x="4370" y="2492"/>
                  </a:cubicBezTo>
                  <a:cubicBezTo>
                    <a:pt x="4604" y="2192"/>
                    <a:pt x="5404" y="1425"/>
                    <a:pt x="5238" y="1391"/>
                  </a:cubicBezTo>
                  <a:cubicBezTo>
                    <a:pt x="5230" y="1389"/>
                    <a:pt x="5221" y="1387"/>
                    <a:pt x="5212" y="1387"/>
                  </a:cubicBezTo>
                  <a:cubicBezTo>
                    <a:pt x="4984" y="1387"/>
                    <a:pt x="4263" y="2096"/>
                    <a:pt x="4178" y="2096"/>
                  </a:cubicBezTo>
                  <a:cubicBezTo>
                    <a:pt x="4174" y="2096"/>
                    <a:pt x="4171" y="2094"/>
                    <a:pt x="4170" y="2092"/>
                  </a:cubicBezTo>
                  <a:cubicBezTo>
                    <a:pt x="4137" y="1992"/>
                    <a:pt x="5104" y="1158"/>
                    <a:pt x="4937" y="1058"/>
                  </a:cubicBezTo>
                  <a:cubicBezTo>
                    <a:pt x="4927" y="1048"/>
                    <a:pt x="4914" y="1043"/>
                    <a:pt x="4897" y="1043"/>
                  </a:cubicBezTo>
                  <a:cubicBezTo>
                    <a:pt x="4689" y="1043"/>
                    <a:pt x="3991" y="1726"/>
                    <a:pt x="3845" y="1726"/>
                  </a:cubicBezTo>
                  <a:cubicBezTo>
                    <a:pt x="3842" y="1726"/>
                    <a:pt x="3839" y="1725"/>
                    <a:pt x="3837" y="1725"/>
                  </a:cubicBezTo>
                  <a:cubicBezTo>
                    <a:pt x="3737" y="1691"/>
                    <a:pt x="4771" y="858"/>
                    <a:pt x="4570" y="724"/>
                  </a:cubicBezTo>
                  <a:cubicBezTo>
                    <a:pt x="4559" y="718"/>
                    <a:pt x="4545" y="716"/>
                    <a:pt x="4529" y="716"/>
                  </a:cubicBezTo>
                  <a:cubicBezTo>
                    <a:pt x="4279" y="716"/>
                    <a:pt x="3499" y="1366"/>
                    <a:pt x="3328" y="1366"/>
                  </a:cubicBezTo>
                  <a:cubicBezTo>
                    <a:pt x="3317" y="1366"/>
                    <a:pt x="3309" y="1364"/>
                    <a:pt x="3303" y="1358"/>
                  </a:cubicBezTo>
                  <a:cubicBezTo>
                    <a:pt x="3236" y="1291"/>
                    <a:pt x="4304" y="591"/>
                    <a:pt x="4137" y="424"/>
                  </a:cubicBezTo>
                  <a:cubicBezTo>
                    <a:pt x="4124" y="409"/>
                    <a:pt x="4102" y="401"/>
                    <a:pt x="4073" y="401"/>
                  </a:cubicBezTo>
                  <a:cubicBezTo>
                    <a:pt x="3718" y="401"/>
                    <a:pt x="2264" y="1427"/>
                    <a:pt x="2202" y="1458"/>
                  </a:cubicBezTo>
                  <a:cubicBezTo>
                    <a:pt x="2201" y="1458"/>
                    <a:pt x="2199" y="1459"/>
                    <a:pt x="2198" y="1459"/>
                  </a:cubicBezTo>
                  <a:cubicBezTo>
                    <a:pt x="2100" y="1459"/>
                    <a:pt x="2033" y="254"/>
                    <a:pt x="1835" y="57"/>
                  </a:cubicBezTo>
                  <a:cubicBezTo>
                    <a:pt x="1795" y="17"/>
                    <a:pt x="1759" y="1"/>
                    <a:pt x="1727" y="1"/>
                  </a:cubicBez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74"/>
            <p:cNvSpPr/>
            <p:nvPr/>
          </p:nvSpPr>
          <p:spPr>
            <a:xfrm>
              <a:off x="3110725" y="1613275"/>
              <a:ext cx="1049100" cy="972375"/>
            </a:xfrm>
            <a:custGeom>
              <a:avLst/>
              <a:gdLst/>
              <a:ahLst/>
              <a:cxnLst/>
              <a:rect l="l" t="t" r="r" b="b"/>
              <a:pathLst>
                <a:path w="41964" h="38895" extrusionOk="0">
                  <a:moveTo>
                    <a:pt x="2402" y="0"/>
                  </a:moveTo>
                  <a:cubicBezTo>
                    <a:pt x="1068" y="0"/>
                    <a:pt x="1" y="1101"/>
                    <a:pt x="1" y="2435"/>
                  </a:cubicBezTo>
                  <a:lnTo>
                    <a:pt x="1" y="36459"/>
                  </a:lnTo>
                  <a:cubicBezTo>
                    <a:pt x="1" y="37794"/>
                    <a:pt x="1068" y="38895"/>
                    <a:pt x="2402" y="38895"/>
                  </a:cubicBezTo>
                  <a:lnTo>
                    <a:pt x="39529" y="38895"/>
                  </a:lnTo>
                  <a:cubicBezTo>
                    <a:pt x="40863" y="38895"/>
                    <a:pt x="41964" y="37794"/>
                    <a:pt x="41964" y="36459"/>
                  </a:cubicBezTo>
                  <a:lnTo>
                    <a:pt x="41964" y="2435"/>
                  </a:lnTo>
                  <a:cubicBezTo>
                    <a:pt x="41964" y="1101"/>
                    <a:pt x="40863" y="0"/>
                    <a:pt x="395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74"/>
            <p:cNvSpPr/>
            <p:nvPr/>
          </p:nvSpPr>
          <p:spPr>
            <a:xfrm>
              <a:off x="3110725" y="1613275"/>
              <a:ext cx="1049100" cy="130950"/>
            </a:xfrm>
            <a:custGeom>
              <a:avLst/>
              <a:gdLst/>
              <a:ahLst/>
              <a:cxnLst/>
              <a:rect l="l" t="t" r="r" b="b"/>
              <a:pathLst>
                <a:path w="41964" h="5238" extrusionOk="0">
                  <a:moveTo>
                    <a:pt x="2402" y="0"/>
                  </a:moveTo>
                  <a:cubicBezTo>
                    <a:pt x="1068" y="0"/>
                    <a:pt x="1" y="1101"/>
                    <a:pt x="1" y="2435"/>
                  </a:cubicBezTo>
                  <a:lnTo>
                    <a:pt x="1" y="5237"/>
                  </a:lnTo>
                  <a:lnTo>
                    <a:pt x="41964" y="5237"/>
                  </a:lnTo>
                  <a:lnTo>
                    <a:pt x="41964" y="2435"/>
                  </a:lnTo>
                  <a:cubicBezTo>
                    <a:pt x="41964" y="1101"/>
                    <a:pt x="40863" y="0"/>
                    <a:pt x="39529" y="0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74"/>
            <p:cNvSpPr/>
            <p:nvPr/>
          </p:nvSpPr>
          <p:spPr>
            <a:xfrm>
              <a:off x="3833750" y="1653300"/>
              <a:ext cx="60050" cy="60050"/>
            </a:xfrm>
            <a:custGeom>
              <a:avLst/>
              <a:gdLst/>
              <a:ahLst/>
              <a:cxnLst/>
              <a:rect l="l" t="t" r="r" b="b"/>
              <a:pathLst>
                <a:path w="2402" h="2402" extrusionOk="0">
                  <a:moveTo>
                    <a:pt x="1201" y="0"/>
                  </a:moveTo>
                  <a:cubicBezTo>
                    <a:pt x="534" y="0"/>
                    <a:pt x="0" y="534"/>
                    <a:pt x="0" y="1201"/>
                  </a:cubicBezTo>
                  <a:cubicBezTo>
                    <a:pt x="0" y="1868"/>
                    <a:pt x="534" y="2402"/>
                    <a:pt x="1201" y="2402"/>
                  </a:cubicBezTo>
                  <a:cubicBezTo>
                    <a:pt x="1868" y="2402"/>
                    <a:pt x="2402" y="1868"/>
                    <a:pt x="2402" y="1201"/>
                  </a:cubicBezTo>
                  <a:cubicBezTo>
                    <a:pt x="2402" y="534"/>
                    <a:pt x="1868" y="0"/>
                    <a:pt x="1201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3936325" y="1653300"/>
              <a:ext cx="60050" cy="60050"/>
            </a:xfrm>
            <a:custGeom>
              <a:avLst/>
              <a:gdLst/>
              <a:ahLst/>
              <a:cxnLst/>
              <a:rect l="l" t="t" r="r" b="b"/>
              <a:pathLst>
                <a:path w="2402" h="2402" extrusionOk="0">
                  <a:moveTo>
                    <a:pt x="1201" y="0"/>
                  </a:moveTo>
                  <a:cubicBezTo>
                    <a:pt x="534" y="0"/>
                    <a:pt x="0" y="534"/>
                    <a:pt x="0" y="1201"/>
                  </a:cubicBezTo>
                  <a:cubicBezTo>
                    <a:pt x="0" y="1868"/>
                    <a:pt x="534" y="2402"/>
                    <a:pt x="1201" y="2402"/>
                  </a:cubicBezTo>
                  <a:cubicBezTo>
                    <a:pt x="1868" y="2402"/>
                    <a:pt x="2402" y="1868"/>
                    <a:pt x="2402" y="1201"/>
                  </a:cubicBezTo>
                  <a:cubicBezTo>
                    <a:pt x="2402" y="534"/>
                    <a:pt x="1868" y="0"/>
                    <a:pt x="1201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74"/>
            <p:cNvSpPr/>
            <p:nvPr/>
          </p:nvSpPr>
          <p:spPr>
            <a:xfrm>
              <a:off x="4038900" y="1653300"/>
              <a:ext cx="60050" cy="60050"/>
            </a:xfrm>
            <a:custGeom>
              <a:avLst/>
              <a:gdLst/>
              <a:ahLst/>
              <a:cxnLst/>
              <a:rect l="l" t="t" r="r" b="b"/>
              <a:pathLst>
                <a:path w="2402" h="2402" extrusionOk="0">
                  <a:moveTo>
                    <a:pt x="1201" y="0"/>
                  </a:moveTo>
                  <a:cubicBezTo>
                    <a:pt x="534" y="0"/>
                    <a:pt x="0" y="534"/>
                    <a:pt x="0" y="1201"/>
                  </a:cubicBezTo>
                  <a:cubicBezTo>
                    <a:pt x="0" y="1868"/>
                    <a:pt x="534" y="2402"/>
                    <a:pt x="1201" y="2402"/>
                  </a:cubicBezTo>
                  <a:cubicBezTo>
                    <a:pt x="1868" y="2402"/>
                    <a:pt x="2402" y="1868"/>
                    <a:pt x="2402" y="1201"/>
                  </a:cubicBezTo>
                  <a:cubicBezTo>
                    <a:pt x="2402" y="534"/>
                    <a:pt x="1868" y="0"/>
                    <a:pt x="1201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74"/>
            <p:cNvSpPr/>
            <p:nvPr/>
          </p:nvSpPr>
          <p:spPr>
            <a:xfrm>
              <a:off x="3460150" y="2222025"/>
              <a:ext cx="180150" cy="102600"/>
            </a:xfrm>
            <a:custGeom>
              <a:avLst/>
              <a:gdLst/>
              <a:ahLst/>
              <a:cxnLst/>
              <a:rect l="l" t="t" r="r" b="b"/>
              <a:pathLst>
                <a:path w="7206" h="4104" extrusionOk="0">
                  <a:moveTo>
                    <a:pt x="0" y="1"/>
                  </a:moveTo>
                  <a:cubicBezTo>
                    <a:pt x="234" y="1435"/>
                    <a:pt x="634" y="2803"/>
                    <a:pt x="1201" y="4104"/>
                  </a:cubicBezTo>
                  <a:lnTo>
                    <a:pt x="7205" y="4104"/>
                  </a:lnTo>
                  <a:lnTo>
                    <a:pt x="7205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74"/>
            <p:cNvSpPr/>
            <p:nvPr/>
          </p:nvSpPr>
          <p:spPr>
            <a:xfrm>
              <a:off x="3496000" y="2336275"/>
              <a:ext cx="144300" cy="132625"/>
            </a:xfrm>
            <a:custGeom>
              <a:avLst/>
              <a:gdLst/>
              <a:ahLst/>
              <a:cxnLst/>
              <a:rect l="l" t="t" r="r" b="b"/>
              <a:pathLst>
                <a:path w="5772" h="5305" extrusionOk="0">
                  <a:moveTo>
                    <a:pt x="1" y="1"/>
                  </a:moveTo>
                  <a:cubicBezTo>
                    <a:pt x="935" y="1969"/>
                    <a:pt x="2235" y="3703"/>
                    <a:pt x="3837" y="5104"/>
                  </a:cubicBezTo>
                  <a:cubicBezTo>
                    <a:pt x="4470" y="5204"/>
                    <a:pt x="5138" y="5271"/>
                    <a:pt x="5771" y="5305"/>
                  </a:cubicBezTo>
                  <a:lnTo>
                    <a:pt x="5771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74"/>
            <p:cNvSpPr/>
            <p:nvPr/>
          </p:nvSpPr>
          <p:spPr>
            <a:xfrm>
              <a:off x="3460150" y="1992700"/>
              <a:ext cx="180150" cy="102600"/>
            </a:xfrm>
            <a:custGeom>
              <a:avLst/>
              <a:gdLst/>
              <a:ahLst/>
              <a:cxnLst/>
              <a:rect l="l" t="t" r="r" b="b"/>
              <a:pathLst>
                <a:path w="7206" h="4104" extrusionOk="0">
                  <a:moveTo>
                    <a:pt x="1201" y="1"/>
                  </a:moveTo>
                  <a:cubicBezTo>
                    <a:pt x="634" y="1302"/>
                    <a:pt x="234" y="2669"/>
                    <a:pt x="0" y="4104"/>
                  </a:cubicBezTo>
                  <a:lnTo>
                    <a:pt x="7205" y="4104"/>
                  </a:lnTo>
                  <a:lnTo>
                    <a:pt x="7205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74"/>
            <p:cNvSpPr/>
            <p:nvPr/>
          </p:nvSpPr>
          <p:spPr>
            <a:xfrm>
              <a:off x="3393425" y="2336275"/>
              <a:ext cx="170975" cy="120950"/>
            </a:xfrm>
            <a:custGeom>
              <a:avLst/>
              <a:gdLst/>
              <a:ahLst/>
              <a:cxnLst/>
              <a:rect l="l" t="t" r="r" b="b"/>
              <a:pathLst>
                <a:path w="6839" h="4838" extrusionOk="0">
                  <a:moveTo>
                    <a:pt x="1" y="1"/>
                  </a:moveTo>
                  <a:cubicBezTo>
                    <a:pt x="1635" y="2336"/>
                    <a:pt x="4037" y="4070"/>
                    <a:pt x="6839" y="4838"/>
                  </a:cubicBezTo>
                  <a:cubicBezTo>
                    <a:pt x="5438" y="3470"/>
                    <a:pt x="4304" y="1835"/>
                    <a:pt x="3470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74"/>
            <p:cNvSpPr/>
            <p:nvPr/>
          </p:nvSpPr>
          <p:spPr>
            <a:xfrm>
              <a:off x="3337550" y="2107775"/>
              <a:ext cx="106775" cy="101775"/>
            </a:xfrm>
            <a:custGeom>
              <a:avLst/>
              <a:gdLst/>
              <a:ahLst/>
              <a:cxnLst/>
              <a:rect l="l" t="t" r="r" b="b"/>
              <a:pathLst>
                <a:path w="4271" h="4071" extrusionOk="0">
                  <a:moveTo>
                    <a:pt x="167" y="1"/>
                  </a:moveTo>
                  <a:cubicBezTo>
                    <a:pt x="67" y="635"/>
                    <a:pt x="1" y="1335"/>
                    <a:pt x="1" y="2036"/>
                  </a:cubicBezTo>
                  <a:cubicBezTo>
                    <a:pt x="1" y="2736"/>
                    <a:pt x="67" y="3403"/>
                    <a:pt x="167" y="4070"/>
                  </a:cubicBezTo>
                  <a:lnTo>
                    <a:pt x="4270" y="4070"/>
                  </a:lnTo>
                  <a:cubicBezTo>
                    <a:pt x="4204" y="3403"/>
                    <a:pt x="4137" y="2736"/>
                    <a:pt x="4137" y="2036"/>
                  </a:cubicBezTo>
                  <a:cubicBezTo>
                    <a:pt x="4137" y="1335"/>
                    <a:pt x="4204" y="668"/>
                    <a:pt x="4270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74"/>
            <p:cNvSpPr/>
            <p:nvPr/>
          </p:nvSpPr>
          <p:spPr>
            <a:xfrm>
              <a:off x="3343400" y="2222025"/>
              <a:ext cx="130950" cy="102600"/>
            </a:xfrm>
            <a:custGeom>
              <a:avLst/>
              <a:gdLst/>
              <a:ahLst/>
              <a:cxnLst/>
              <a:rect l="l" t="t" r="r" b="b"/>
              <a:pathLst>
                <a:path w="5238" h="4104" extrusionOk="0">
                  <a:moveTo>
                    <a:pt x="0" y="1"/>
                  </a:moveTo>
                  <a:cubicBezTo>
                    <a:pt x="334" y="1469"/>
                    <a:pt x="901" y="2870"/>
                    <a:pt x="1668" y="4104"/>
                  </a:cubicBezTo>
                  <a:lnTo>
                    <a:pt x="5237" y="4104"/>
                  </a:lnTo>
                  <a:cubicBezTo>
                    <a:pt x="4704" y="2803"/>
                    <a:pt x="4303" y="1435"/>
                    <a:pt x="4103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74"/>
            <p:cNvSpPr/>
            <p:nvPr/>
          </p:nvSpPr>
          <p:spPr>
            <a:xfrm>
              <a:off x="3496000" y="1848425"/>
              <a:ext cx="144300" cy="132625"/>
            </a:xfrm>
            <a:custGeom>
              <a:avLst/>
              <a:gdLst/>
              <a:ahLst/>
              <a:cxnLst/>
              <a:rect l="l" t="t" r="r" b="b"/>
              <a:pathLst>
                <a:path w="5772" h="5305" extrusionOk="0">
                  <a:moveTo>
                    <a:pt x="5771" y="1"/>
                  </a:moveTo>
                  <a:cubicBezTo>
                    <a:pt x="5138" y="1"/>
                    <a:pt x="4470" y="67"/>
                    <a:pt x="3837" y="201"/>
                  </a:cubicBezTo>
                  <a:cubicBezTo>
                    <a:pt x="2235" y="1602"/>
                    <a:pt x="935" y="3336"/>
                    <a:pt x="1" y="5305"/>
                  </a:cubicBezTo>
                  <a:lnTo>
                    <a:pt x="5771" y="530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3393425" y="1859275"/>
              <a:ext cx="170975" cy="121775"/>
            </a:xfrm>
            <a:custGeom>
              <a:avLst/>
              <a:gdLst/>
              <a:ahLst/>
              <a:cxnLst/>
              <a:rect l="l" t="t" r="r" b="b"/>
              <a:pathLst>
                <a:path w="6839" h="4871" extrusionOk="0">
                  <a:moveTo>
                    <a:pt x="6839" y="0"/>
                  </a:moveTo>
                  <a:cubicBezTo>
                    <a:pt x="4037" y="801"/>
                    <a:pt x="1635" y="2536"/>
                    <a:pt x="1" y="4871"/>
                  </a:cubicBezTo>
                  <a:lnTo>
                    <a:pt x="3470" y="4871"/>
                  </a:lnTo>
                  <a:cubicBezTo>
                    <a:pt x="4304" y="3036"/>
                    <a:pt x="5438" y="1401"/>
                    <a:pt x="6839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3343400" y="1992700"/>
              <a:ext cx="130950" cy="102600"/>
            </a:xfrm>
            <a:custGeom>
              <a:avLst/>
              <a:gdLst/>
              <a:ahLst/>
              <a:cxnLst/>
              <a:rect l="l" t="t" r="r" b="b"/>
              <a:pathLst>
                <a:path w="5238" h="4104" extrusionOk="0">
                  <a:moveTo>
                    <a:pt x="1668" y="1"/>
                  </a:moveTo>
                  <a:cubicBezTo>
                    <a:pt x="901" y="1235"/>
                    <a:pt x="334" y="2636"/>
                    <a:pt x="0" y="4104"/>
                  </a:cubicBezTo>
                  <a:lnTo>
                    <a:pt x="4103" y="4104"/>
                  </a:lnTo>
                  <a:cubicBezTo>
                    <a:pt x="4303" y="2669"/>
                    <a:pt x="4704" y="1302"/>
                    <a:pt x="5237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3820400" y="1992700"/>
              <a:ext cx="130950" cy="102600"/>
            </a:xfrm>
            <a:custGeom>
              <a:avLst/>
              <a:gdLst/>
              <a:ahLst/>
              <a:cxnLst/>
              <a:rect l="l" t="t" r="r" b="b"/>
              <a:pathLst>
                <a:path w="5238" h="4104" extrusionOk="0">
                  <a:moveTo>
                    <a:pt x="0" y="1"/>
                  </a:moveTo>
                  <a:cubicBezTo>
                    <a:pt x="568" y="1302"/>
                    <a:pt x="968" y="2669"/>
                    <a:pt x="1168" y="4104"/>
                  </a:cubicBezTo>
                  <a:lnTo>
                    <a:pt x="5238" y="4104"/>
                  </a:lnTo>
                  <a:cubicBezTo>
                    <a:pt x="4937" y="2636"/>
                    <a:pt x="4370" y="1235"/>
                    <a:pt x="3570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3455150" y="2107775"/>
              <a:ext cx="185150" cy="101775"/>
            </a:xfrm>
            <a:custGeom>
              <a:avLst/>
              <a:gdLst/>
              <a:ahLst/>
              <a:cxnLst/>
              <a:rect l="l" t="t" r="r" b="b"/>
              <a:pathLst>
                <a:path w="7406" h="4071" extrusionOk="0">
                  <a:moveTo>
                    <a:pt x="133" y="1"/>
                  </a:moveTo>
                  <a:cubicBezTo>
                    <a:pt x="67" y="668"/>
                    <a:pt x="0" y="1335"/>
                    <a:pt x="0" y="2036"/>
                  </a:cubicBezTo>
                  <a:cubicBezTo>
                    <a:pt x="0" y="2736"/>
                    <a:pt x="67" y="3403"/>
                    <a:pt x="133" y="4070"/>
                  </a:cubicBezTo>
                  <a:lnTo>
                    <a:pt x="7405" y="4070"/>
                  </a:lnTo>
                  <a:lnTo>
                    <a:pt x="7405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3820400" y="2222025"/>
              <a:ext cx="130950" cy="102600"/>
            </a:xfrm>
            <a:custGeom>
              <a:avLst/>
              <a:gdLst/>
              <a:ahLst/>
              <a:cxnLst/>
              <a:rect l="l" t="t" r="r" b="b"/>
              <a:pathLst>
                <a:path w="5238" h="4104" extrusionOk="0">
                  <a:moveTo>
                    <a:pt x="1168" y="1"/>
                  </a:moveTo>
                  <a:cubicBezTo>
                    <a:pt x="968" y="1435"/>
                    <a:pt x="568" y="2803"/>
                    <a:pt x="0" y="4104"/>
                  </a:cubicBezTo>
                  <a:lnTo>
                    <a:pt x="3570" y="4104"/>
                  </a:lnTo>
                  <a:cubicBezTo>
                    <a:pt x="4370" y="2870"/>
                    <a:pt x="4937" y="1469"/>
                    <a:pt x="5238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3654450" y="1992700"/>
              <a:ext cx="180975" cy="102600"/>
            </a:xfrm>
            <a:custGeom>
              <a:avLst/>
              <a:gdLst/>
              <a:ahLst/>
              <a:cxnLst/>
              <a:rect l="l" t="t" r="r" b="b"/>
              <a:pathLst>
                <a:path w="7239" h="4104" extrusionOk="0">
                  <a:moveTo>
                    <a:pt x="0" y="1"/>
                  </a:moveTo>
                  <a:lnTo>
                    <a:pt x="0" y="4104"/>
                  </a:lnTo>
                  <a:lnTo>
                    <a:pt x="7239" y="4104"/>
                  </a:lnTo>
                  <a:cubicBezTo>
                    <a:pt x="7005" y="2669"/>
                    <a:pt x="6605" y="1302"/>
                    <a:pt x="6038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3654450" y="2222025"/>
              <a:ext cx="180975" cy="102600"/>
            </a:xfrm>
            <a:custGeom>
              <a:avLst/>
              <a:gdLst/>
              <a:ahLst/>
              <a:cxnLst/>
              <a:rect l="l" t="t" r="r" b="b"/>
              <a:pathLst>
                <a:path w="7239" h="4104" extrusionOk="0">
                  <a:moveTo>
                    <a:pt x="0" y="1"/>
                  </a:moveTo>
                  <a:lnTo>
                    <a:pt x="0" y="4104"/>
                  </a:lnTo>
                  <a:lnTo>
                    <a:pt x="6038" y="4104"/>
                  </a:lnTo>
                  <a:cubicBezTo>
                    <a:pt x="6605" y="2803"/>
                    <a:pt x="7005" y="1435"/>
                    <a:pt x="7239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3654450" y="2107775"/>
              <a:ext cx="186000" cy="101775"/>
            </a:xfrm>
            <a:custGeom>
              <a:avLst/>
              <a:gdLst/>
              <a:ahLst/>
              <a:cxnLst/>
              <a:rect l="l" t="t" r="r" b="b"/>
              <a:pathLst>
                <a:path w="7440" h="4071" extrusionOk="0">
                  <a:moveTo>
                    <a:pt x="0" y="1"/>
                  </a:moveTo>
                  <a:lnTo>
                    <a:pt x="0" y="4070"/>
                  </a:lnTo>
                  <a:lnTo>
                    <a:pt x="7306" y="4070"/>
                  </a:lnTo>
                  <a:cubicBezTo>
                    <a:pt x="7372" y="3403"/>
                    <a:pt x="7439" y="2736"/>
                    <a:pt x="7439" y="2036"/>
                  </a:cubicBezTo>
                  <a:cubicBezTo>
                    <a:pt x="7439" y="1335"/>
                    <a:pt x="7372" y="668"/>
                    <a:pt x="7306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3851250" y="2107775"/>
              <a:ext cx="106775" cy="101775"/>
            </a:xfrm>
            <a:custGeom>
              <a:avLst/>
              <a:gdLst/>
              <a:ahLst/>
              <a:cxnLst/>
              <a:rect l="l" t="t" r="r" b="b"/>
              <a:pathLst>
                <a:path w="4271" h="4071" extrusionOk="0">
                  <a:moveTo>
                    <a:pt x="1" y="1"/>
                  </a:moveTo>
                  <a:cubicBezTo>
                    <a:pt x="67" y="668"/>
                    <a:pt x="134" y="1335"/>
                    <a:pt x="134" y="2036"/>
                  </a:cubicBezTo>
                  <a:cubicBezTo>
                    <a:pt x="134" y="2736"/>
                    <a:pt x="67" y="3403"/>
                    <a:pt x="1" y="4070"/>
                  </a:cubicBezTo>
                  <a:lnTo>
                    <a:pt x="4104" y="4070"/>
                  </a:lnTo>
                  <a:cubicBezTo>
                    <a:pt x="4204" y="3403"/>
                    <a:pt x="4270" y="2736"/>
                    <a:pt x="4270" y="2036"/>
                  </a:cubicBezTo>
                  <a:cubicBezTo>
                    <a:pt x="4270" y="1335"/>
                    <a:pt x="4204" y="635"/>
                    <a:pt x="4104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3654450" y="1848425"/>
              <a:ext cx="145125" cy="132625"/>
            </a:xfrm>
            <a:custGeom>
              <a:avLst/>
              <a:gdLst/>
              <a:ahLst/>
              <a:cxnLst/>
              <a:rect l="l" t="t" r="r" b="b"/>
              <a:pathLst>
                <a:path w="5805" h="5305" extrusionOk="0">
                  <a:moveTo>
                    <a:pt x="0" y="1"/>
                  </a:moveTo>
                  <a:lnTo>
                    <a:pt x="0" y="5305"/>
                  </a:lnTo>
                  <a:lnTo>
                    <a:pt x="5805" y="5305"/>
                  </a:lnTo>
                  <a:cubicBezTo>
                    <a:pt x="4871" y="3336"/>
                    <a:pt x="3570" y="1602"/>
                    <a:pt x="1968" y="201"/>
                  </a:cubicBezTo>
                  <a:cubicBezTo>
                    <a:pt x="1335" y="67"/>
                    <a:pt x="668" y="1"/>
                    <a:pt x="0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74"/>
            <p:cNvSpPr/>
            <p:nvPr/>
          </p:nvSpPr>
          <p:spPr>
            <a:xfrm>
              <a:off x="3730325" y="2336275"/>
              <a:ext cx="171825" cy="120950"/>
            </a:xfrm>
            <a:custGeom>
              <a:avLst/>
              <a:gdLst/>
              <a:ahLst/>
              <a:cxnLst/>
              <a:rect l="l" t="t" r="r" b="b"/>
              <a:pathLst>
                <a:path w="6873" h="4838" extrusionOk="0">
                  <a:moveTo>
                    <a:pt x="3403" y="1"/>
                  </a:moveTo>
                  <a:cubicBezTo>
                    <a:pt x="2569" y="1835"/>
                    <a:pt x="1402" y="3470"/>
                    <a:pt x="1" y="4838"/>
                  </a:cubicBezTo>
                  <a:cubicBezTo>
                    <a:pt x="2836" y="4070"/>
                    <a:pt x="5238" y="2336"/>
                    <a:pt x="6872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74"/>
            <p:cNvSpPr/>
            <p:nvPr/>
          </p:nvSpPr>
          <p:spPr>
            <a:xfrm>
              <a:off x="3730325" y="1859275"/>
              <a:ext cx="171825" cy="121775"/>
            </a:xfrm>
            <a:custGeom>
              <a:avLst/>
              <a:gdLst/>
              <a:ahLst/>
              <a:cxnLst/>
              <a:rect l="l" t="t" r="r" b="b"/>
              <a:pathLst>
                <a:path w="6873" h="4871" extrusionOk="0">
                  <a:moveTo>
                    <a:pt x="1" y="0"/>
                  </a:moveTo>
                  <a:lnTo>
                    <a:pt x="1" y="0"/>
                  </a:lnTo>
                  <a:cubicBezTo>
                    <a:pt x="1402" y="1401"/>
                    <a:pt x="2569" y="3036"/>
                    <a:pt x="3403" y="4871"/>
                  </a:cubicBezTo>
                  <a:lnTo>
                    <a:pt x="6872" y="4871"/>
                  </a:lnTo>
                  <a:cubicBezTo>
                    <a:pt x="5238" y="2536"/>
                    <a:pt x="2836" y="801"/>
                    <a:pt x="1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74"/>
            <p:cNvSpPr/>
            <p:nvPr/>
          </p:nvSpPr>
          <p:spPr>
            <a:xfrm>
              <a:off x="3654450" y="2336275"/>
              <a:ext cx="145125" cy="132625"/>
            </a:xfrm>
            <a:custGeom>
              <a:avLst/>
              <a:gdLst/>
              <a:ahLst/>
              <a:cxnLst/>
              <a:rect l="l" t="t" r="r" b="b"/>
              <a:pathLst>
                <a:path w="5805" h="5305" extrusionOk="0">
                  <a:moveTo>
                    <a:pt x="0" y="1"/>
                  </a:moveTo>
                  <a:lnTo>
                    <a:pt x="0" y="5305"/>
                  </a:lnTo>
                  <a:cubicBezTo>
                    <a:pt x="668" y="5271"/>
                    <a:pt x="1335" y="5204"/>
                    <a:pt x="1968" y="5104"/>
                  </a:cubicBezTo>
                  <a:cubicBezTo>
                    <a:pt x="3570" y="3703"/>
                    <a:pt x="4871" y="1969"/>
                    <a:pt x="5805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74"/>
            <p:cNvSpPr/>
            <p:nvPr/>
          </p:nvSpPr>
          <p:spPr>
            <a:xfrm>
              <a:off x="2646225" y="2387150"/>
              <a:ext cx="455350" cy="408225"/>
            </a:xfrm>
            <a:custGeom>
              <a:avLst/>
              <a:gdLst/>
              <a:ahLst/>
              <a:cxnLst/>
              <a:rect l="l" t="t" r="r" b="b"/>
              <a:pathLst>
                <a:path w="18214" h="16329" extrusionOk="0">
                  <a:moveTo>
                    <a:pt x="16713" y="1"/>
                  </a:moveTo>
                  <a:cubicBezTo>
                    <a:pt x="16713" y="1"/>
                    <a:pt x="15145" y="1235"/>
                    <a:pt x="13544" y="2235"/>
                  </a:cubicBezTo>
                  <a:cubicBezTo>
                    <a:pt x="11609" y="3503"/>
                    <a:pt x="9541" y="5304"/>
                    <a:pt x="9541" y="5304"/>
                  </a:cubicBezTo>
                  <a:cubicBezTo>
                    <a:pt x="9541" y="5304"/>
                    <a:pt x="3703" y="7439"/>
                    <a:pt x="2602" y="7940"/>
                  </a:cubicBezTo>
                  <a:cubicBezTo>
                    <a:pt x="1" y="9107"/>
                    <a:pt x="634" y="14244"/>
                    <a:pt x="3670" y="16145"/>
                  </a:cubicBezTo>
                  <a:cubicBezTo>
                    <a:pt x="3866" y="16271"/>
                    <a:pt x="4069" y="16328"/>
                    <a:pt x="4280" y="16328"/>
                  </a:cubicBezTo>
                  <a:cubicBezTo>
                    <a:pt x="6366" y="16328"/>
                    <a:pt x="9112" y="10674"/>
                    <a:pt x="11142" y="9341"/>
                  </a:cubicBezTo>
                  <a:cubicBezTo>
                    <a:pt x="13677" y="7706"/>
                    <a:pt x="18214" y="3403"/>
                    <a:pt x="18214" y="3403"/>
                  </a:cubicBezTo>
                  <a:cubicBezTo>
                    <a:pt x="18047" y="2002"/>
                    <a:pt x="16713" y="1"/>
                    <a:pt x="16713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74"/>
            <p:cNvSpPr/>
            <p:nvPr/>
          </p:nvSpPr>
          <p:spPr>
            <a:xfrm>
              <a:off x="2808850" y="2207200"/>
              <a:ext cx="185975" cy="332575"/>
            </a:xfrm>
            <a:custGeom>
              <a:avLst/>
              <a:gdLst/>
              <a:ahLst/>
              <a:cxnLst/>
              <a:rect l="l" t="t" r="r" b="b"/>
              <a:pathLst>
                <a:path w="7439" h="13303" extrusionOk="0">
                  <a:moveTo>
                    <a:pt x="5774" y="1"/>
                  </a:moveTo>
                  <a:cubicBezTo>
                    <a:pt x="5516" y="1"/>
                    <a:pt x="5343" y="712"/>
                    <a:pt x="5171" y="827"/>
                  </a:cubicBezTo>
                  <a:cubicBezTo>
                    <a:pt x="5171" y="827"/>
                    <a:pt x="1001" y="2529"/>
                    <a:pt x="501" y="4864"/>
                  </a:cubicBezTo>
                  <a:cubicBezTo>
                    <a:pt x="0" y="7199"/>
                    <a:pt x="434" y="8933"/>
                    <a:pt x="434" y="8933"/>
                  </a:cubicBezTo>
                  <a:lnTo>
                    <a:pt x="401" y="13303"/>
                  </a:lnTo>
                  <a:lnTo>
                    <a:pt x="5704" y="12803"/>
                  </a:lnTo>
                  <a:cubicBezTo>
                    <a:pt x="5704" y="12803"/>
                    <a:pt x="4804" y="9734"/>
                    <a:pt x="5004" y="9233"/>
                  </a:cubicBezTo>
                  <a:cubicBezTo>
                    <a:pt x="5038" y="9155"/>
                    <a:pt x="5095" y="9123"/>
                    <a:pt x="5169" y="9123"/>
                  </a:cubicBezTo>
                  <a:cubicBezTo>
                    <a:pt x="5463" y="9123"/>
                    <a:pt x="6021" y="9610"/>
                    <a:pt x="6447" y="9610"/>
                  </a:cubicBezTo>
                  <a:cubicBezTo>
                    <a:pt x="6555" y="9610"/>
                    <a:pt x="6654" y="9579"/>
                    <a:pt x="6738" y="9500"/>
                  </a:cubicBezTo>
                  <a:cubicBezTo>
                    <a:pt x="7272" y="9033"/>
                    <a:pt x="7305" y="7098"/>
                    <a:pt x="7372" y="6798"/>
                  </a:cubicBezTo>
                  <a:cubicBezTo>
                    <a:pt x="7439" y="6531"/>
                    <a:pt x="7172" y="4230"/>
                    <a:pt x="6972" y="3329"/>
                  </a:cubicBezTo>
                  <a:cubicBezTo>
                    <a:pt x="6772" y="2395"/>
                    <a:pt x="6472" y="594"/>
                    <a:pt x="5904" y="60"/>
                  </a:cubicBezTo>
                  <a:cubicBezTo>
                    <a:pt x="5859" y="19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74"/>
            <p:cNvSpPr/>
            <p:nvPr/>
          </p:nvSpPr>
          <p:spPr>
            <a:xfrm>
              <a:off x="2915575" y="4407775"/>
              <a:ext cx="130125" cy="180650"/>
            </a:xfrm>
            <a:custGeom>
              <a:avLst/>
              <a:gdLst/>
              <a:ahLst/>
              <a:cxnLst/>
              <a:rect l="l" t="t" r="r" b="b"/>
              <a:pathLst>
                <a:path w="5205" h="7226" extrusionOk="0">
                  <a:moveTo>
                    <a:pt x="3870" y="0"/>
                  </a:moveTo>
                  <a:lnTo>
                    <a:pt x="1" y="133"/>
                  </a:lnTo>
                  <a:lnTo>
                    <a:pt x="701" y="6138"/>
                  </a:lnTo>
                  <a:cubicBezTo>
                    <a:pt x="701" y="6138"/>
                    <a:pt x="1688" y="7225"/>
                    <a:pt x="2535" y="7225"/>
                  </a:cubicBezTo>
                  <a:cubicBezTo>
                    <a:pt x="2778" y="7225"/>
                    <a:pt x="3010" y="7136"/>
                    <a:pt x="3203" y="6905"/>
                  </a:cubicBezTo>
                  <a:cubicBezTo>
                    <a:pt x="3637" y="6371"/>
                    <a:pt x="5005" y="5771"/>
                    <a:pt x="5205" y="5471"/>
                  </a:cubicBezTo>
                  <a:cubicBezTo>
                    <a:pt x="4738" y="5204"/>
                    <a:pt x="3604" y="4437"/>
                    <a:pt x="3604" y="4437"/>
                  </a:cubicBezTo>
                  <a:lnTo>
                    <a:pt x="3870" y="0"/>
                  </a:ln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74"/>
            <p:cNvSpPr/>
            <p:nvPr/>
          </p:nvSpPr>
          <p:spPr>
            <a:xfrm>
              <a:off x="2918100" y="4414425"/>
              <a:ext cx="53375" cy="140450"/>
            </a:xfrm>
            <a:custGeom>
              <a:avLst/>
              <a:gdLst/>
              <a:ahLst/>
              <a:cxnLst/>
              <a:rect l="l" t="t" r="r" b="b"/>
              <a:pathLst>
                <a:path w="2135" h="5618" extrusionOk="0">
                  <a:moveTo>
                    <a:pt x="2135" y="1"/>
                  </a:moveTo>
                  <a:lnTo>
                    <a:pt x="0" y="301"/>
                  </a:lnTo>
                  <a:lnTo>
                    <a:pt x="467" y="5572"/>
                  </a:lnTo>
                  <a:cubicBezTo>
                    <a:pt x="474" y="5603"/>
                    <a:pt x="486" y="5618"/>
                    <a:pt x="501" y="5618"/>
                  </a:cubicBezTo>
                  <a:cubicBezTo>
                    <a:pt x="758" y="5618"/>
                    <a:pt x="2068" y="1268"/>
                    <a:pt x="2068" y="1268"/>
                  </a:cubicBezTo>
                  <a:lnTo>
                    <a:pt x="2135" y="1"/>
                  </a:lnTo>
                  <a:close/>
                </a:path>
              </a:pathLst>
            </a:custGeom>
            <a:solidFill>
              <a:srgbClr val="BF5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74"/>
            <p:cNvSpPr/>
            <p:nvPr/>
          </p:nvSpPr>
          <p:spPr>
            <a:xfrm>
              <a:off x="2918100" y="4516125"/>
              <a:ext cx="195975" cy="75950"/>
            </a:xfrm>
            <a:custGeom>
              <a:avLst/>
              <a:gdLst/>
              <a:ahLst/>
              <a:cxnLst/>
              <a:rect l="l" t="t" r="r" b="b"/>
              <a:pathLst>
                <a:path w="7839" h="3038" extrusionOk="0">
                  <a:moveTo>
                    <a:pt x="3560" y="0"/>
                  </a:moveTo>
                  <a:cubicBezTo>
                    <a:pt x="3396" y="0"/>
                    <a:pt x="2493" y="1473"/>
                    <a:pt x="2102" y="1604"/>
                  </a:cubicBezTo>
                  <a:cubicBezTo>
                    <a:pt x="1499" y="1403"/>
                    <a:pt x="602" y="636"/>
                    <a:pt x="361" y="636"/>
                  </a:cubicBezTo>
                  <a:cubicBezTo>
                    <a:pt x="322" y="636"/>
                    <a:pt x="300" y="656"/>
                    <a:pt x="300" y="703"/>
                  </a:cubicBezTo>
                  <a:cubicBezTo>
                    <a:pt x="300" y="803"/>
                    <a:pt x="0" y="2237"/>
                    <a:pt x="67" y="2905"/>
                  </a:cubicBezTo>
                  <a:cubicBezTo>
                    <a:pt x="67" y="3005"/>
                    <a:pt x="7472" y="3038"/>
                    <a:pt x="7472" y="3038"/>
                  </a:cubicBezTo>
                  <a:cubicBezTo>
                    <a:pt x="7739" y="3038"/>
                    <a:pt x="7839" y="2838"/>
                    <a:pt x="7672" y="2704"/>
                  </a:cubicBezTo>
                  <a:lnTo>
                    <a:pt x="3569" y="3"/>
                  </a:lnTo>
                  <a:cubicBezTo>
                    <a:pt x="3566" y="1"/>
                    <a:pt x="3563" y="0"/>
                    <a:pt x="356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74"/>
            <p:cNvSpPr/>
            <p:nvPr/>
          </p:nvSpPr>
          <p:spPr>
            <a:xfrm>
              <a:off x="2478600" y="4411100"/>
              <a:ext cx="115125" cy="175925"/>
            </a:xfrm>
            <a:custGeom>
              <a:avLst/>
              <a:gdLst/>
              <a:ahLst/>
              <a:cxnLst/>
              <a:rect l="l" t="t" r="r" b="b"/>
              <a:pathLst>
                <a:path w="4605" h="7037" extrusionOk="0">
                  <a:moveTo>
                    <a:pt x="4604" y="0"/>
                  </a:moveTo>
                  <a:lnTo>
                    <a:pt x="1435" y="67"/>
                  </a:lnTo>
                  <a:lnTo>
                    <a:pt x="1" y="5471"/>
                  </a:lnTo>
                  <a:cubicBezTo>
                    <a:pt x="1" y="5471"/>
                    <a:pt x="1141" y="7036"/>
                    <a:pt x="2031" y="7036"/>
                  </a:cubicBezTo>
                  <a:cubicBezTo>
                    <a:pt x="2227" y="7036"/>
                    <a:pt x="2412" y="6959"/>
                    <a:pt x="2569" y="6772"/>
                  </a:cubicBezTo>
                  <a:cubicBezTo>
                    <a:pt x="3003" y="6238"/>
                    <a:pt x="4371" y="5638"/>
                    <a:pt x="4571" y="5338"/>
                  </a:cubicBezTo>
                  <a:cubicBezTo>
                    <a:pt x="4104" y="5071"/>
                    <a:pt x="2970" y="4304"/>
                    <a:pt x="2970" y="4304"/>
                  </a:cubicBezTo>
                  <a:lnTo>
                    <a:pt x="4604" y="0"/>
                  </a:ln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74"/>
            <p:cNvSpPr/>
            <p:nvPr/>
          </p:nvSpPr>
          <p:spPr>
            <a:xfrm>
              <a:off x="2476950" y="4411100"/>
              <a:ext cx="67575" cy="143600"/>
            </a:xfrm>
            <a:custGeom>
              <a:avLst/>
              <a:gdLst/>
              <a:ahLst/>
              <a:cxnLst/>
              <a:rect l="l" t="t" r="r" b="b"/>
              <a:pathLst>
                <a:path w="2703" h="5744" extrusionOk="0">
                  <a:moveTo>
                    <a:pt x="901" y="0"/>
                  </a:moveTo>
                  <a:lnTo>
                    <a:pt x="0" y="5705"/>
                  </a:lnTo>
                  <a:cubicBezTo>
                    <a:pt x="6" y="5731"/>
                    <a:pt x="18" y="5744"/>
                    <a:pt x="34" y="5744"/>
                  </a:cubicBezTo>
                  <a:cubicBezTo>
                    <a:pt x="361" y="5744"/>
                    <a:pt x="2635" y="467"/>
                    <a:pt x="2635" y="467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BF5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74"/>
            <p:cNvSpPr/>
            <p:nvPr/>
          </p:nvSpPr>
          <p:spPr>
            <a:xfrm>
              <a:off x="2451925" y="4501925"/>
              <a:ext cx="210175" cy="90150"/>
            </a:xfrm>
            <a:custGeom>
              <a:avLst/>
              <a:gdLst/>
              <a:ahLst/>
              <a:cxnLst/>
              <a:rect l="l" t="t" r="r" b="b"/>
              <a:pathLst>
                <a:path w="8407" h="3606" extrusionOk="0">
                  <a:moveTo>
                    <a:pt x="1174" y="1"/>
                  </a:moveTo>
                  <a:cubicBezTo>
                    <a:pt x="1171" y="1"/>
                    <a:pt x="1170" y="2"/>
                    <a:pt x="1168" y="3"/>
                  </a:cubicBezTo>
                  <a:cubicBezTo>
                    <a:pt x="768" y="737"/>
                    <a:pt x="367" y="2539"/>
                    <a:pt x="0" y="3373"/>
                  </a:cubicBezTo>
                  <a:cubicBezTo>
                    <a:pt x="0" y="3506"/>
                    <a:pt x="8006" y="3606"/>
                    <a:pt x="8006" y="3606"/>
                  </a:cubicBezTo>
                  <a:cubicBezTo>
                    <a:pt x="8273" y="3606"/>
                    <a:pt x="8406" y="3406"/>
                    <a:pt x="8206" y="3272"/>
                  </a:cubicBezTo>
                  <a:lnTo>
                    <a:pt x="4103" y="571"/>
                  </a:lnTo>
                  <a:cubicBezTo>
                    <a:pt x="4098" y="568"/>
                    <a:pt x="4091" y="567"/>
                    <a:pt x="4083" y="567"/>
                  </a:cubicBezTo>
                  <a:cubicBezTo>
                    <a:pt x="3886" y="567"/>
                    <a:pt x="2886" y="1310"/>
                    <a:pt x="2502" y="1438"/>
                  </a:cubicBezTo>
                  <a:cubicBezTo>
                    <a:pt x="1787" y="1243"/>
                    <a:pt x="1261" y="1"/>
                    <a:pt x="1174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74"/>
            <p:cNvSpPr/>
            <p:nvPr/>
          </p:nvSpPr>
          <p:spPr>
            <a:xfrm>
              <a:off x="2425225" y="3048600"/>
              <a:ext cx="738900" cy="1378875"/>
            </a:xfrm>
            <a:custGeom>
              <a:avLst/>
              <a:gdLst/>
              <a:ahLst/>
              <a:cxnLst/>
              <a:rect l="l" t="t" r="r" b="b"/>
              <a:pathLst>
                <a:path w="29556" h="55155" extrusionOk="0">
                  <a:moveTo>
                    <a:pt x="20075" y="0"/>
                  </a:moveTo>
                  <a:cubicBezTo>
                    <a:pt x="17606" y="0"/>
                    <a:pt x="14956" y="322"/>
                    <a:pt x="12643" y="395"/>
                  </a:cubicBezTo>
                  <a:cubicBezTo>
                    <a:pt x="11076" y="3164"/>
                    <a:pt x="10242" y="5199"/>
                    <a:pt x="9341" y="8734"/>
                  </a:cubicBezTo>
                  <a:cubicBezTo>
                    <a:pt x="8307" y="12837"/>
                    <a:pt x="501" y="47462"/>
                    <a:pt x="1" y="54934"/>
                  </a:cubicBezTo>
                  <a:cubicBezTo>
                    <a:pt x="526" y="55059"/>
                    <a:pt x="2222" y="55097"/>
                    <a:pt x="4083" y="55097"/>
                  </a:cubicBezTo>
                  <a:cubicBezTo>
                    <a:pt x="6712" y="55097"/>
                    <a:pt x="9673" y="55020"/>
                    <a:pt x="10142" y="55001"/>
                  </a:cubicBezTo>
                  <a:cubicBezTo>
                    <a:pt x="11709" y="47629"/>
                    <a:pt x="16613" y="21377"/>
                    <a:pt x="17714" y="16673"/>
                  </a:cubicBezTo>
                  <a:cubicBezTo>
                    <a:pt x="17786" y="16367"/>
                    <a:pt x="18057" y="16227"/>
                    <a:pt x="18324" y="16227"/>
                  </a:cubicBezTo>
                  <a:cubicBezTo>
                    <a:pt x="18669" y="16227"/>
                    <a:pt x="19008" y="16460"/>
                    <a:pt x="18914" y="16874"/>
                  </a:cubicBezTo>
                  <a:cubicBezTo>
                    <a:pt x="17247" y="23211"/>
                    <a:pt x="16179" y="46995"/>
                    <a:pt x="15545" y="55134"/>
                  </a:cubicBezTo>
                  <a:cubicBezTo>
                    <a:pt x="15839" y="55148"/>
                    <a:pt x="16207" y="55154"/>
                    <a:pt x="16625" y="55154"/>
                  </a:cubicBezTo>
                  <a:cubicBezTo>
                    <a:pt x="19204" y="55154"/>
                    <a:pt x="23692" y="54920"/>
                    <a:pt x="24352" y="54834"/>
                  </a:cubicBezTo>
                  <a:cubicBezTo>
                    <a:pt x="25186" y="45661"/>
                    <a:pt x="29555" y="11403"/>
                    <a:pt x="22717" y="162"/>
                  </a:cubicBezTo>
                  <a:cubicBezTo>
                    <a:pt x="21879" y="44"/>
                    <a:pt x="20990" y="0"/>
                    <a:pt x="20075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74"/>
            <p:cNvSpPr/>
            <p:nvPr/>
          </p:nvSpPr>
          <p:spPr>
            <a:xfrm>
              <a:off x="2981475" y="3082650"/>
              <a:ext cx="70900" cy="1267600"/>
            </a:xfrm>
            <a:custGeom>
              <a:avLst/>
              <a:gdLst/>
              <a:ahLst/>
              <a:cxnLst/>
              <a:rect l="l" t="t" r="r" b="b"/>
              <a:pathLst>
                <a:path w="2836" h="50704" fill="none" extrusionOk="0">
                  <a:moveTo>
                    <a:pt x="67" y="0"/>
                  </a:moveTo>
                  <a:cubicBezTo>
                    <a:pt x="67" y="0"/>
                    <a:pt x="2836" y="6872"/>
                    <a:pt x="2836" y="16579"/>
                  </a:cubicBezTo>
                  <a:cubicBezTo>
                    <a:pt x="2836" y="26253"/>
                    <a:pt x="0" y="50703"/>
                    <a:pt x="0" y="50703"/>
                  </a:cubicBezTo>
                </a:path>
              </a:pathLst>
            </a:custGeom>
            <a:noFill/>
            <a:ln w="3325" cap="flat" cmpd="sng">
              <a:solidFill>
                <a:srgbClr val="FFFCF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74"/>
            <p:cNvSpPr/>
            <p:nvPr/>
          </p:nvSpPr>
          <p:spPr>
            <a:xfrm>
              <a:off x="2506950" y="3075150"/>
              <a:ext cx="272725" cy="1253425"/>
            </a:xfrm>
            <a:custGeom>
              <a:avLst/>
              <a:gdLst/>
              <a:ahLst/>
              <a:cxnLst/>
              <a:rect l="l" t="t" r="r" b="b"/>
              <a:pathLst>
                <a:path w="10909" h="50137" fill="none" extrusionOk="0">
                  <a:moveTo>
                    <a:pt x="1" y="50136"/>
                  </a:moveTo>
                  <a:lnTo>
                    <a:pt x="10909" y="0"/>
                  </a:lnTo>
                </a:path>
              </a:pathLst>
            </a:custGeom>
            <a:noFill/>
            <a:ln w="3325" cap="flat" cmpd="sng">
              <a:solidFill>
                <a:srgbClr val="FFFCF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74"/>
            <p:cNvSpPr/>
            <p:nvPr/>
          </p:nvSpPr>
          <p:spPr>
            <a:xfrm>
              <a:off x="2824700" y="4342725"/>
              <a:ext cx="211825" cy="7525"/>
            </a:xfrm>
            <a:custGeom>
              <a:avLst/>
              <a:gdLst/>
              <a:ahLst/>
              <a:cxnLst/>
              <a:rect l="l" t="t" r="r" b="b"/>
              <a:pathLst>
                <a:path w="8473" h="301" fill="none" extrusionOk="0">
                  <a:moveTo>
                    <a:pt x="0" y="0"/>
                  </a:moveTo>
                  <a:lnTo>
                    <a:pt x="8473" y="300"/>
                  </a:lnTo>
                </a:path>
              </a:pathLst>
            </a:custGeom>
            <a:noFill/>
            <a:ln w="3325" cap="flat" cmpd="sng">
              <a:solidFill>
                <a:srgbClr val="FFFCF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74"/>
            <p:cNvSpPr/>
            <p:nvPr/>
          </p:nvSpPr>
          <p:spPr>
            <a:xfrm>
              <a:off x="2431075" y="4327700"/>
              <a:ext cx="269375" cy="11700"/>
            </a:xfrm>
            <a:custGeom>
              <a:avLst/>
              <a:gdLst/>
              <a:ahLst/>
              <a:cxnLst/>
              <a:rect l="l" t="t" r="r" b="b"/>
              <a:pathLst>
                <a:path w="10775" h="468" fill="none" extrusionOk="0">
                  <a:moveTo>
                    <a:pt x="0" y="1"/>
                  </a:moveTo>
                  <a:lnTo>
                    <a:pt x="10775" y="468"/>
                  </a:lnTo>
                </a:path>
              </a:pathLst>
            </a:custGeom>
            <a:noFill/>
            <a:ln w="3325" cap="flat" cmpd="sng">
              <a:solidFill>
                <a:srgbClr val="FFFCF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74"/>
            <p:cNvSpPr/>
            <p:nvPr/>
          </p:nvSpPr>
          <p:spPr>
            <a:xfrm>
              <a:off x="2667900" y="2522250"/>
              <a:ext cx="422000" cy="678025"/>
            </a:xfrm>
            <a:custGeom>
              <a:avLst/>
              <a:gdLst/>
              <a:ahLst/>
              <a:cxnLst/>
              <a:rect l="l" t="t" r="r" b="b"/>
              <a:pathLst>
                <a:path w="16880" h="27121" extrusionOk="0">
                  <a:moveTo>
                    <a:pt x="10308" y="0"/>
                  </a:moveTo>
                  <a:lnTo>
                    <a:pt x="2903" y="134"/>
                  </a:lnTo>
                  <a:cubicBezTo>
                    <a:pt x="2903" y="134"/>
                    <a:pt x="1836" y="2502"/>
                    <a:pt x="1569" y="3470"/>
                  </a:cubicBezTo>
                  <a:cubicBezTo>
                    <a:pt x="735" y="6572"/>
                    <a:pt x="1" y="25485"/>
                    <a:pt x="1" y="25485"/>
                  </a:cubicBezTo>
                  <a:cubicBezTo>
                    <a:pt x="1" y="25485"/>
                    <a:pt x="2323" y="27120"/>
                    <a:pt x="8488" y="27120"/>
                  </a:cubicBezTo>
                  <a:cubicBezTo>
                    <a:pt x="8549" y="27120"/>
                    <a:pt x="8611" y="27120"/>
                    <a:pt x="8674" y="27120"/>
                  </a:cubicBezTo>
                  <a:cubicBezTo>
                    <a:pt x="15012" y="27086"/>
                    <a:pt x="16880" y="24751"/>
                    <a:pt x="16880" y="24751"/>
                  </a:cubicBezTo>
                  <a:cubicBezTo>
                    <a:pt x="16212" y="23951"/>
                    <a:pt x="16146" y="6638"/>
                    <a:pt x="15312" y="4470"/>
                  </a:cubicBezTo>
                  <a:cubicBezTo>
                    <a:pt x="14745" y="2902"/>
                    <a:pt x="10308" y="0"/>
                    <a:pt x="10308" y="0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74"/>
            <p:cNvSpPr/>
            <p:nvPr/>
          </p:nvSpPr>
          <p:spPr>
            <a:xfrm>
              <a:off x="3382575" y="2479600"/>
              <a:ext cx="106775" cy="203625"/>
            </a:xfrm>
            <a:custGeom>
              <a:avLst/>
              <a:gdLst/>
              <a:ahLst/>
              <a:cxnLst/>
              <a:rect l="l" t="t" r="r" b="b"/>
              <a:pathLst>
                <a:path w="4271" h="8145" extrusionOk="0">
                  <a:moveTo>
                    <a:pt x="3421" y="0"/>
                  </a:moveTo>
                  <a:cubicBezTo>
                    <a:pt x="3111" y="0"/>
                    <a:pt x="802" y="4041"/>
                    <a:pt x="802" y="4041"/>
                  </a:cubicBezTo>
                  <a:cubicBezTo>
                    <a:pt x="802" y="4041"/>
                    <a:pt x="501" y="4208"/>
                    <a:pt x="1" y="4508"/>
                  </a:cubicBezTo>
                  <a:cubicBezTo>
                    <a:pt x="134" y="5743"/>
                    <a:pt x="368" y="6977"/>
                    <a:pt x="668" y="8144"/>
                  </a:cubicBezTo>
                  <a:cubicBezTo>
                    <a:pt x="1902" y="6710"/>
                    <a:pt x="2770" y="5576"/>
                    <a:pt x="2770" y="5576"/>
                  </a:cubicBezTo>
                  <a:cubicBezTo>
                    <a:pt x="3337" y="5042"/>
                    <a:pt x="4271" y="3641"/>
                    <a:pt x="4171" y="3474"/>
                  </a:cubicBezTo>
                  <a:cubicBezTo>
                    <a:pt x="4104" y="3308"/>
                    <a:pt x="3804" y="3174"/>
                    <a:pt x="3670" y="2874"/>
                  </a:cubicBezTo>
                  <a:cubicBezTo>
                    <a:pt x="3570" y="2607"/>
                    <a:pt x="3437" y="2474"/>
                    <a:pt x="3203" y="2407"/>
                  </a:cubicBezTo>
                  <a:cubicBezTo>
                    <a:pt x="2970" y="2340"/>
                    <a:pt x="2870" y="2140"/>
                    <a:pt x="2870" y="2140"/>
                  </a:cubicBezTo>
                  <a:cubicBezTo>
                    <a:pt x="2870" y="2140"/>
                    <a:pt x="3770" y="305"/>
                    <a:pt x="3437" y="5"/>
                  </a:cubicBezTo>
                  <a:cubicBezTo>
                    <a:pt x="3432" y="2"/>
                    <a:pt x="3427" y="0"/>
                    <a:pt x="3421" y="0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74"/>
            <p:cNvSpPr/>
            <p:nvPr/>
          </p:nvSpPr>
          <p:spPr>
            <a:xfrm>
              <a:off x="2866375" y="2573950"/>
              <a:ext cx="564600" cy="249375"/>
            </a:xfrm>
            <a:custGeom>
              <a:avLst/>
              <a:gdLst/>
              <a:ahLst/>
              <a:cxnLst/>
              <a:rect l="l" t="t" r="r" b="b"/>
              <a:pathLst>
                <a:path w="22584" h="9975" extrusionOk="0">
                  <a:moveTo>
                    <a:pt x="20782" y="1"/>
                  </a:moveTo>
                  <a:lnTo>
                    <a:pt x="13277" y="4003"/>
                  </a:lnTo>
                  <a:cubicBezTo>
                    <a:pt x="13277" y="4003"/>
                    <a:pt x="11509" y="3703"/>
                    <a:pt x="10408" y="3403"/>
                  </a:cubicBezTo>
                  <a:cubicBezTo>
                    <a:pt x="9308" y="3069"/>
                    <a:pt x="5638" y="1335"/>
                    <a:pt x="4504" y="901"/>
                  </a:cubicBezTo>
                  <a:cubicBezTo>
                    <a:pt x="4070" y="748"/>
                    <a:pt x="3513" y="590"/>
                    <a:pt x="2952" y="590"/>
                  </a:cubicBezTo>
                  <a:cubicBezTo>
                    <a:pt x="2048" y="590"/>
                    <a:pt x="1134" y="1000"/>
                    <a:pt x="701" y="2502"/>
                  </a:cubicBezTo>
                  <a:cubicBezTo>
                    <a:pt x="1" y="4937"/>
                    <a:pt x="1335" y="6005"/>
                    <a:pt x="2703" y="6572"/>
                  </a:cubicBezTo>
                  <a:cubicBezTo>
                    <a:pt x="4037" y="7139"/>
                    <a:pt x="10775" y="9974"/>
                    <a:pt x="13444" y="9974"/>
                  </a:cubicBezTo>
                  <a:cubicBezTo>
                    <a:pt x="16112" y="9941"/>
                    <a:pt x="22283" y="4537"/>
                    <a:pt x="22283" y="4537"/>
                  </a:cubicBezTo>
                  <a:cubicBezTo>
                    <a:pt x="22584" y="3169"/>
                    <a:pt x="20782" y="1"/>
                    <a:pt x="20782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74"/>
            <p:cNvSpPr/>
            <p:nvPr/>
          </p:nvSpPr>
          <p:spPr>
            <a:xfrm>
              <a:off x="2552825" y="2173675"/>
              <a:ext cx="473700" cy="543500"/>
            </a:xfrm>
            <a:custGeom>
              <a:avLst/>
              <a:gdLst/>
              <a:ahLst/>
              <a:cxnLst/>
              <a:rect l="l" t="t" r="r" b="b"/>
              <a:pathLst>
                <a:path w="18948" h="21740" extrusionOk="0">
                  <a:moveTo>
                    <a:pt x="13444" y="0"/>
                  </a:moveTo>
                  <a:cubicBezTo>
                    <a:pt x="12576" y="0"/>
                    <a:pt x="11509" y="234"/>
                    <a:pt x="10575" y="734"/>
                  </a:cubicBezTo>
                  <a:cubicBezTo>
                    <a:pt x="7706" y="1068"/>
                    <a:pt x="6639" y="3336"/>
                    <a:pt x="6705" y="6104"/>
                  </a:cubicBezTo>
                  <a:cubicBezTo>
                    <a:pt x="6805" y="11809"/>
                    <a:pt x="1" y="13576"/>
                    <a:pt x="3903" y="19114"/>
                  </a:cubicBezTo>
                  <a:cubicBezTo>
                    <a:pt x="4646" y="20169"/>
                    <a:pt x="7014" y="21739"/>
                    <a:pt x="9901" y="21739"/>
                  </a:cubicBezTo>
                  <a:cubicBezTo>
                    <a:pt x="11942" y="21739"/>
                    <a:pt x="14243" y="20954"/>
                    <a:pt x="16412" y="18647"/>
                  </a:cubicBezTo>
                  <a:cubicBezTo>
                    <a:pt x="18947" y="15945"/>
                    <a:pt x="17847" y="13476"/>
                    <a:pt x="17313" y="12342"/>
                  </a:cubicBezTo>
                  <a:cubicBezTo>
                    <a:pt x="16879" y="11475"/>
                    <a:pt x="16412" y="4570"/>
                    <a:pt x="16412" y="4570"/>
                  </a:cubicBezTo>
                  <a:cubicBezTo>
                    <a:pt x="17480" y="3669"/>
                    <a:pt x="17013" y="2435"/>
                    <a:pt x="16979" y="2335"/>
                  </a:cubicBezTo>
                  <a:cubicBezTo>
                    <a:pt x="16779" y="1301"/>
                    <a:pt x="15979" y="0"/>
                    <a:pt x="13444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" name="Google Shape;497;p46"/>
          <p:cNvSpPr txBox="1"/>
          <p:nvPr/>
        </p:nvSpPr>
        <p:spPr>
          <a:xfrm>
            <a:off x="1470450" y="146725"/>
            <a:ext cx="1382144" cy="777165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GB" sz="6000" b="1" dirty="0" smtClean="0">
                <a:latin typeface="Space Grotesk" charset="0"/>
                <a:cs typeface="Space Grotesk" charset="0"/>
              </a:rPr>
              <a:t>05</a:t>
            </a:r>
            <a:endParaRPr lang="en-GB" sz="6000" b="1" dirty="0">
              <a:latin typeface="Space Grotesk" charset="0"/>
              <a:cs typeface="Space Grotesk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4;p76"/>
          <p:cNvSpPr/>
          <p:nvPr/>
        </p:nvSpPr>
        <p:spPr>
          <a:xfrm rot="1799921" flipH="1">
            <a:off x="-453645" y="2693260"/>
            <a:ext cx="4137427" cy="384830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1785;p76"/>
          <p:cNvGrpSpPr/>
          <p:nvPr/>
        </p:nvGrpSpPr>
        <p:grpSpPr>
          <a:xfrm>
            <a:off x="673993" y="3122016"/>
            <a:ext cx="2081370" cy="2163621"/>
            <a:chOff x="2059362" y="3534974"/>
            <a:chExt cx="1758359" cy="1827845"/>
          </a:xfrm>
        </p:grpSpPr>
        <p:sp>
          <p:nvSpPr>
            <p:cNvPr id="5" name="Google Shape;1786;p76"/>
            <p:cNvSpPr/>
            <p:nvPr/>
          </p:nvSpPr>
          <p:spPr>
            <a:xfrm>
              <a:off x="2257834" y="4684998"/>
              <a:ext cx="722256" cy="677822"/>
            </a:xfrm>
            <a:custGeom>
              <a:avLst/>
              <a:gdLst/>
              <a:ahLst/>
              <a:cxnLst/>
              <a:rect l="l" t="t" r="r" b="b"/>
              <a:pathLst>
                <a:path w="20882" h="8641" extrusionOk="0">
                  <a:moveTo>
                    <a:pt x="0" y="1"/>
                  </a:moveTo>
                  <a:lnTo>
                    <a:pt x="801" y="7940"/>
                  </a:lnTo>
                  <a:lnTo>
                    <a:pt x="19648" y="8640"/>
                  </a:lnTo>
                  <a:cubicBezTo>
                    <a:pt x="19648" y="8640"/>
                    <a:pt x="20615" y="4004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87;p76"/>
            <p:cNvSpPr/>
            <p:nvPr/>
          </p:nvSpPr>
          <p:spPr>
            <a:xfrm>
              <a:off x="2257825" y="4874479"/>
              <a:ext cx="722256" cy="191580"/>
            </a:xfrm>
            <a:custGeom>
              <a:avLst/>
              <a:gdLst/>
              <a:ahLst/>
              <a:cxnLst/>
              <a:rect l="l" t="t" r="r" b="b"/>
              <a:pathLst>
                <a:path w="20882" h="5539" extrusionOk="0">
                  <a:moveTo>
                    <a:pt x="0" y="1"/>
                  </a:moveTo>
                  <a:lnTo>
                    <a:pt x="567" y="5538"/>
                  </a:lnTo>
                  <a:cubicBezTo>
                    <a:pt x="7205" y="4804"/>
                    <a:pt x="13944" y="5138"/>
                    <a:pt x="20582" y="4504"/>
                  </a:cubicBezTo>
                  <a:cubicBezTo>
                    <a:pt x="20715" y="4037"/>
                    <a:pt x="20815" y="3703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88;p76"/>
            <p:cNvSpPr/>
            <p:nvPr/>
          </p:nvSpPr>
          <p:spPr>
            <a:xfrm>
              <a:off x="2508169" y="3910871"/>
              <a:ext cx="1182166" cy="1259850"/>
            </a:xfrm>
            <a:custGeom>
              <a:avLst/>
              <a:gdLst/>
              <a:ahLst/>
              <a:cxnLst/>
              <a:rect l="l" t="t" r="r" b="b"/>
              <a:pathLst>
                <a:path w="34179" h="36425" extrusionOk="0">
                  <a:moveTo>
                    <a:pt x="30415" y="1"/>
                  </a:moveTo>
                  <a:cubicBezTo>
                    <a:pt x="29806" y="1"/>
                    <a:pt x="27418" y="3980"/>
                    <a:pt x="27320" y="4110"/>
                  </a:cubicBezTo>
                  <a:cubicBezTo>
                    <a:pt x="27317" y="4114"/>
                    <a:pt x="27313" y="4116"/>
                    <a:pt x="27308" y="4116"/>
                  </a:cubicBezTo>
                  <a:cubicBezTo>
                    <a:pt x="27119" y="4116"/>
                    <a:pt x="25836" y="1702"/>
                    <a:pt x="25219" y="1442"/>
                  </a:cubicBezTo>
                  <a:cubicBezTo>
                    <a:pt x="25154" y="1417"/>
                    <a:pt x="25098" y="1406"/>
                    <a:pt x="25049" y="1406"/>
                  </a:cubicBezTo>
                  <a:cubicBezTo>
                    <a:pt x="24645" y="1406"/>
                    <a:pt x="24752" y="2176"/>
                    <a:pt x="24752" y="2176"/>
                  </a:cubicBezTo>
                  <a:cubicBezTo>
                    <a:pt x="25486" y="4577"/>
                    <a:pt x="25986" y="4377"/>
                    <a:pt x="25452" y="8614"/>
                  </a:cubicBezTo>
                  <a:cubicBezTo>
                    <a:pt x="24718" y="11449"/>
                    <a:pt x="22050" y="19288"/>
                    <a:pt x="20782" y="22957"/>
                  </a:cubicBezTo>
                  <a:cubicBezTo>
                    <a:pt x="20782" y="22957"/>
                    <a:pt x="15859" y="9275"/>
                    <a:pt x="10626" y="9275"/>
                  </a:cubicBezTo>
                  <a:cubicBezTo>
                    <a:pt x="10210" y="9275"/>
                    <a:pt x="9792" y="9361"/>
                    <a:pt x="9374" y="9548"/>
                  </a:cubicBezTo>
                  <a:cubicBezTo>
                    <a:pt x="1" y="11149"/>
                    <a:pt x="15912" y="31230"/>
                    <a:pt x="19415" y="34632"/>
                  </a:cubicBezTo>
                  <a:cubicBezTo>
                    <a:pt x="20703" y="35871"/>
                    <a:pt x="21987" y="36424"/>
                    <a:pt x="23149" y="36424"/>
                  </a:cubicBezTo>
                  <a:cubicBezTo>
                    <a:pt x="25053" y="36424"/>
                    <a:pt x="26628" y="34935"/>
                    <a:pt x="27354" y="32531"/>
                  </a:cubicBezTo>
                  <a:cubicBezTo>
                    <a:pt x="29689" y="24492"/>
                    <a:pt x="30456" y="14685"/>
                    <a:pt x="30656" y="11416"/>
                  </a:cubicBezTo>
                  <a:lnTo>
                    <a:pt x="30789" y="10548"/>
                  </a:lnTo>
                  <a:cubicBezTo>
                    <a:pt x="30789" y="10548"/>
                    <a:pt x="32090" y="7380"/>
                    <a:pt x="32958" y="4211"/>
                  </a:cubicBezTo>
                  <a:cubicBezTo>
                    <a:pt x="33190" y="3415"/>
                    <a:pt x="34178" y="1008"/>
                    <a:pt x="33799" y="1008"/>
                  </a:cubicBezTo>
                  <a:cubicBezTo>
                    <a:pt x="33797" y="1008"/>
                    <a:pt x="33794" y="1008"/>
                    <a:pt x="33792" y="1008"/>
                  </a:cubicBezTo>
                  <a:cubicBezTo>
                    <a:pt x="33271" y="1073"/>
                    <a:pt x="32339" y="3548"/>
                    <a:pt x="32138" y="3548"/>
                  </a:cubicBezTo>
                  <a:cubicBezTo>
                    <a:pt x="32133" y="3548"/>
                    <a:pt x="32128" y="3547"/>
                    <a:pt x="32124" y="3543"/>
                  </a:cubicBezTo>
                  <a:cubicBezTo>
                    <a:pt x="31990" y="3443"/>
                    <a:pt x="33224" y="675"/>
                    <a:pt x="32824" y="575"/>
                  </a:cubicBezTo>
                  <a:cubicBezTo>
                    <a:pt x="32816" y="573"/>
                    <a:pt x="32808" y="572"/>
                    <a:pt x="32799" y="572"/>
                  </a:cubicBezTo>
                  <a:cubicBezTo>
                    <a:pt x="32354" y="572"/>
                    <a:pt x="31418" y="3077"/>
                    <a:pt x="31156" y="3110"/>
                  </a:cubicBezTo>
                  <a:cubicBezTo>
                    <a:pt x="31155" y="3110"/>
                    <a:pt x="31153" y="3110"/>
                    <a:pt x="31152" y="3110"/>
                  </a:cubicBezTo>
                  <a:cubicBezTo>
                    <a:pt x="30906" y="3110"/>
                    <a:pt x="32254" y="374"/>
                    <a:pt x="31723" y="274"/>
                  </a:cubicBezTo>
                  <a:cubicBezTo>
                    <a:pt x="31717" y="274"/>
                    <a:pt x="31710" y="273"/>
                    <a:pt x="31703" y="273"/>
                  </a:cubicBezTo>
                  <a:cubicBezTo>
                    <a:pt x="31137" y="273"/>
                    <a:pt x="29962" y="2879"/>
                    <a:pt x="29670" y="2879"/>
                  </a:cubicBezTo>
                  <a:cubicBezTo>
                    <a:pt x="29665" y="2879"/>
                    <a:pt x="29660" y="2878"/>
                    <a:pt x="29655" y="2876"/>
                  </a:cubicBezTo>
                  <a:cubicBezTo>
                    <a:pt x="29355" y="2743"/>
                    <a:pt x="31023" y="208"/>
                    <a:pt x="30456" y="8"/>
                  </a:cubicBezTo>
                  <a:cubicBezTo>
                    <a:pt x="30443" y="3"/>
                    <a:pt x="30430" y="1"/>
                    <a:pt x="30415" y="1"/>
                  </a:cubicBez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89;p76"/>
            <p:cNvSpPr/>
            <p:nvPr/>
          </p:nvSpPr>
          <p:spPr>
            <a:xfrm>
              <a:off x="2776983" y="4202236"/>
              <a:ext cx="390009" cy="524623"/>
            </a:xfrm>
            <a:custGeom>
              <a:avLst/>
              <a:gdLst/>
              <a:ahLst/>
              <a:cxnLst/>
              <a:rect l="l" t="t" r="r" b="b"/>
              <a:pathLst>
                <a:path w="11276" h="15168" extrusionOk="0">
                  <a:moveTo>
                    <a:pt x="4035" y="0"/>
                  </a:moveTo>
                  <a:cubicBezTo>
                    <a:pt x="1985" y="0"/>
                    <a:pt x="1" y="1424"/>
                    <a:pt x="1" y="1424"/>
                  </a:cubicBezTo>
                  <a:lnTo>
                    <a:pt x="7406" y="15167"/>
                  </a:lnTo>
                  <a:lnTo>
                    <a:pt x="11276" y="9763"/>
                  </a:lnTo>
                  <a:cubicBezTo>
                    <a:pt x="11276" y="9763"/>
                    <a:pt x="9341" y="4359"/>
                    <a:pt x="6839" y="1324"/>
                  </a:cubicBezTo>
                  <a:cubicBezTo>
                    <a:pt x="6034" y="334"/>
                    <a:pt x="5027" y="0"/>
                    <a:pt x="4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90;p76"/>
            <p:cNvSpPr/>
            <p:nvPr/>
          </p:nvSpPr>
          <p:spPr>
            <a:xfrm>
              <a:off x="2213968" y="3534974"/>
              <a:ext cx="831899" cy="545652"/>
            </a:xfrm>
            <a:custGeom>
              <a:avLst/>
              <a:gdLst/>
              <a:ahLst/>
              <a:cxnLst/>
              <a:rect l="l" t="t" r="r" b="b"/>
              <a:pathLst>
                <a:path w="24052" h="15776" extrusionOk="0">
                  <a:moveTo>
                    <a:pt x="11462" y="1"/>
                  </a:moveTo>
                  <a:cubicBezTo>
                    <a:pt x="4181" y="1"/>
                    <a:pt x="3862" y="3328"/>
                    <a:pt x="4170" y="7740"/>
                  </a:cubicBezTo>
                  <a:cubicBezTo>
                    <a:pt x="4237" y="8741"/>
                    <a:pt x="1" y="14011"/>
                    <a:pt x="3637" y="15145"/>
                  </a:cubicBezTo>
                  <a:cubicBezTo>
                    <a:pt x="5143" y="15621"/>
                    <a:pt x="6997" y="15776"/>
                    <a:pt x="8990" y="15776"/>
                  </a:cubicBezTo>
                  <a:cubicBezTo>
                    <a:pt x="12701" y="15776"/>
                    <a:pt x="16894" y="15240"/>
                    <a:pt x="20226" y="15240"/>
                  </a:cubicBezTo>
                  <a:cubicBezTo>
                    <a:pt x="21128" y="15240"/>
                    <a:pt x="21968" y="15279"/>
                    <a:pt x="22717" y="15379"/>
                  </a:cubicBezTo>
                  <a:cubicBezTo>
                    <a:pt x="24051" y="11810"/>
                    <a:pt x="18280" y="8907"/>
                    <a:pt x="18280" y="4771"/>
                  </a:cubicBezTo>
                  <a:cubicBezTo>
                    <a:pt x="18280" y="2470"/>
                    <a:pt x="16079" y="268"/>
                    <a:pt x="13377" y="68"/>
                  </a:cubicBezTo>
                  <a:cubicBezTo>
                    <a:pt x="12690" y="23"/>
                    <a:pt x="12053" y="1"/>
                    <a:pt x="1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91;p76"/>
            <p:cNvSpPr/>
            <p:nvPr/>
          </p:nvSpPr>
          <p:spPr>
            <a:xfrm>
              <a:off x="2429725" y="3670903"/>
              <a:ext cx="191546" cy="237927"/>
            </a:xfrm>
            <a:custGeom>
              <a:avLst/>
              <a:gdLst/>
              <a:ahLst/>
              <a:cxnLst/>
              <a:rect l="l" t="t" r="r" b="b"/>
              <a:pathLst>
                <a:path w="5538" h="6879" extrusionOk="0">
                  <a:moveTo>
                    <a:pt x="3571" y="1"/>
                  </a:moveTo>
                  <a:cubicBezTo>
                    <a:pt x="2725" y="1"/>
                    <a:pt x="1727" y="696"/>
                    <a:pt x="834" y="3143"/>
                  </a:cubicBezTo>
                  <a:cubicBezTo>
                    <a:pt x="0" y="5378"/>
                    <a:pt x="2502" y="6879"/>
                    <a:pt x="2502" y="6879"/>
                  </a:cubicBezTo>
                  <a:lnTo>
                    <a:pt x="5538" y="1208"/>
                  </a:lnTo>
                  <a:cubicBezTo>
                    <a:pt x="5538" y="1208"/>
                    <a:pt x="4686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92;p76"/>
            <p:cNvSpPr/>
            <p:nvPr/>
          </p:nvSpPr>
          <p:spPr>
            <a:xfrm>
              <a:off x="2693939" y="3874208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35"/>
                  </a:moveTo>
                  <a:cubicBezTo>
                    <a:pt x="4503" y="1001"/>
                    <a:pt x="3503" y="0"/>
                    <a:pt x="2269" y="0"/>
                  </a:cubicBez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9" y="4503"/>
                  </a:cubicBezTo>
                  <a:cubicBezTo>
                    <a:pt x="3503" y="4503"/>
                    <a:pt x="4503" y="3503"/>
                    <a:pt x="4503" y="2235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93;p76"/>
            <p:cNvSpPr/>
            <p:nvPr/>
          </p:nvSpPr>
          <p:spPr>
            <a:xfrm>
              <a:off x="2450477" y="3640051"/>
              <a:ext cx="420619" cy="802015"/>
            </a:xfrm>
            <a:custGeom>
              <a:avLst/>
              <a:gdLst/>
              <a:ahLst/>
              <a:cxnLst/>
              <a:rect l="l" t="t" r="r" b="b"/>
              <a:pathLst>
                <a:path w="12161" h="23188" extrusionOk="0">
                  <a:moveTo>
                    <a:pt x="7678" y="1"/>
                  </a:moveTo>
                  <a:cubicBezTo>
                    <a:pt x="6801" y="1"/>
                    <a:pt x="5547" y="648"/>
                    <a:pt x="4037" y="3668"/>
                  </a:cubicBezTo>
                  <a:cubicBezTo>
                    <a:pt x="4005" y="3766"/>
                    <a:pt x="2861" y="5038"/>
                    <a:pt x="2712" y="5038"/>
                  </a:cubicBezTo>
                  <a:cubicBezTo>
                    <a:pt x="2708" y="5038"/>
                    <a:pt x="2705" y="5037"/>
                    <a:pt x="2703" y="5036"/>
                  </a:cubicBezTo>
                  <a:cubicBezTo>
                    <a:pt x="2509" y="4913"/>
                    <a:pt x="2159" y="4734"/>
                    <a:pt x="1768" y="4734"/>
                  </a:cubicBezTo>
                  <a:cubicBezTo>
                    <a:pt x="1417" y="4734"/>
                    <a:pt x="1033" y="4878"/>
                    <a:pt x="701" y="5336"/>
                  </a:cubicBezTo>
                  <a:cubicBezTo>
                    <a:pt x="1" y="6336"/>
                    <a:pt x="1302" y="7471"/>
                    <a:pt x="1836" y="7838"/>
                  </a:cubicBezTo>
                  <a:cubicBezTo>
                    <a:pt x="2002" y="7971"/>
                    <a:pt x="2102" y="8138"/>
                    <a:pt x="2136" y="8338"/>
                  </a:cubicBezTo>
                  <a:cubicBezTo>
                    <a:pt x="2269" y="8938"/>
                    <a:pt x="2036" y="9906"/>
                    <a:pt x="2136" y="11907"/>
                  </a:cubicBezTo>
                  <a:cubicBezTo>
                    <a:pt x="2236" y="13675"/>
                    <a:pt x="1068" y="18112"/>
                    <a:pt x="1068" y="18112"/>
                  </a:cubicBezTo>
                  <a:cubicBezTo>
                    <a:pt x="1068" y="18112"/>
                    <a:pt x="6858" y="23188"/>
                    <a:pt x="9421" y="23188"/>
                  </a:cubicBezTo>
                  <a:cubicBezTo>
                    <a:pt x="10778" y="23188"/>
                    <a:pt x="11231" y="21765"/>
                    <a:pt x="9441" y="17411"/>
                  </a:cubicBezTo>
                  <a:lnTo>
                    <a:pt x="8140" y="10773"/>
                  </a:lnTo>
                  <a:lnTo>
                    <a:pt x="8140" y="10773"/>
                  </a:lnTo>
                  <a:cubicBezTo>
                    <a:pt x="8140" y="10773"/>
                    <a:pt x="8251" y="10788"/>
                    <a:pt x="8434" y="10788"/>
                  </a:cubicBezTo>
                  <a:cubicBezTo>
                    <a:pt x="9364" y="10788"/>
                    <a:pt x="12160" y="10415"/>
                    <a:pt x="11909" y="5903"/>
                  </a:cubicBezTo>
                  <a:cubicBezTo>
                    <a:pt x="11909" y="1366"/>
                    <a:pt x="9574" y="599"/>
                    <a:pt x="8841" y="332"/>
                  </a:cubicBezTo>
                  <a:cubicBezTo>
                    <a:pt x="8612" y="243"/>
                    <a:pt x="8216" y="1"/>
                    <a:pt x="7678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794;p76"/>
            <p:cNvSpPr/>
            <p:nvPr/>
          </p:nvSpPr>
          <p:spPr>
            <a:xfrm>
              <a:off x="2682387" y="4005710"/>
              <a:ext cx="57727" cy="32097"/>
            </a:xfrm>
            <a:custGeom>
              <a:avLst/>
              <a:gdLst/>
              <a:ahLst/>
              <a:cxnLst/>
              <a:rect l="l" t="t" r="r" b="b"/>
              <a:pathLst>
                <a:path w="1669" h="92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40" y="927"/>
                    <a:pt x="953" y="927"/>
                  </a:cubicBezTo>
                  <a:cubicBezTo>
                    <a:pt x="1188" y="927"/>
                    <a:pt x="1438" y="733"/>
                    <a:pt x="1669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795;p76"/>
            <p:cNvSpPr/>
            <p:nvPr/>
          </p:nvSpPr>
          <p:spPr>
            <a:xfrm>
              <a:off x="2487417" y="3834744"/>
              <a:ext cx="51950" cy="36040"/>
            </a:xfrm>
            <a:custGeom>
              <a:avLst/>
              <a:gdLst/>
              <a:ahLst/>
              <a:cxnLst/>
              <a:rect l="l" t="t" r="r" b="b"/>
              <a:pathLst>
                <a:path w="1502" h="1042" extrusionOk="0">
                  <a:moveTo>
                    <a:pt x="613" y="0"/>
                  </a:moveTo>
                  <a:cubicBezTo>
                    <a:pt x="240" y="0"/>
                    <a:pt x="0" y="541"/>
                    <a:pt x="0" y="541"/>
                  </a:cubicBezTo>
                  <a:lnTo>
                    <a:pt x="1501" y="1041"/>
                  </a:lnTo>
                  <a:cubicBezTo>
                    <a:pt x="1168" y="240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796;p76"/>
            <p:cNvSpPr/>
            <p:nvPr/>
          </p:nvSpPr>
          <p:spPr>
            <a:xfrm>
              <a:off x="2597025" y="3568524"/>
              <a:ext cx="206557" cy="177088"/>
            </a:xfrm>
            <a:custGeom>
              <a:avLst/>
              <a:gdLst/>
              <a:ahLst/>
              <a:cxnLst/>
              <a:rect l="l" t="t" r="r" b="b"/>
              <a:pathLst>
                <a:path w="5972" h="5120" extrusionOk="0">
                  <a:moveTo>
                    <a:pt x="3258" y="1"/>
                  </a:moveTo>
                  <a:cubicBezTo>
                    <a:pt x="1180" y="1"/>
                    <a:pt x="0" y="4702"/>
                    <a:pt x="0" y="4702"/>
                  </a:cubicBezTo>
                  <a:cubicBezTo>
                    <a:pt x="651" y="4998"/>
                    <a:pt x="1258" y="5119"/>
                    <a:pt x="1818" y="5119"/>
                  </a:cubicBezTo>
                  <a:cubicBezTo>
                    <a:pt x="4413" y="5119"/>
                    <a:pt x="5971" y="2500"/>
                    <a:pt x="5971" y="2500"/>
                  </a:cubicBezTo>
                  <a:cubicBezTo>
                    <a:pt x="4949" y="667"/>
                    <a:pt x="4040" y="1"/>
                    <a:pt x="3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97;p76"/>
            <p:cNvSpPr/>
            <p:nvPr/>
          </p:nvSpPr>
          <p:spPr>
            <a:xfrm>
              <a:off x="2638564" y="3844048"/>
              <a:ext cx="91173" cy="80105"/>
            </a:xfrm>
            <a:custGeom>
              <a:avLst/>
              <a:gdLst/>
              <a:ahLst/>
              <a:cxnLst/>
              <a:rect l="l" t="t" r="r" b="b"/>
              <a:pathLst>
                <a:path w="2636" h="2316" extrusionOk="0">
                  <a:moveTo>
                    <a:pt x="1318" y="1"/>
                  </a:moveTo>
                  <a:cubicBezTo>
                    <a:pt x="875" y="1"/>
                    <a:pt x="463" y="255"/>
                    <a:pt x="267" y="672"/>
                  </a:cubicBezTo>
                  <a:cubicBezTo>
                    <a:pt x="0" y="1272"/>
                    <a:pt x="267" y="1940"/>
                    <a:pt x="834" y="2206"/>
                  </a:cubicBezTo>
                  <a:cubicBezTo>
                    <a:pt x="1000" y="2280"/>
                    <a:pt x="1172" y="2316"/>
                    <a:pt x="1338" y="2316"/>
                  </a:cubicBezTo>
                  <a:cubicBezTo>
                    <a:pt x="1773" y="2316"/>
                    <a:pt x="2175" y="2074"/>
                    <a:pt x="2368" y="1639"/>
                  </a:cubicBezTo>
                  <a:cubicBezTo>
                    <a:pt x="2635" y="1072"/>
                    <a:pt x="2368" y="372"/>
                    <a:pt x="1801" y="105"/>
                  </a:cubicBezTo>
                  <a:cubicBezTo>
                    <a:pt x="1642" y="34"/>
                    <a:pt x="1478" y="1"/>
                    <a:pt x="1318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98;p76"/>
            <p:cNvSpPr/>
            <p:nvPr/>
          </p:nvSpPr>
          <p:spPr>
            <a:xfrm>
              <a:off x="2827758" y="3845362"/>
              <a:ext cx="38115" cy="76162"/>
            </a:xfrm>
            <a:custGeom>
              <a:avLst/>
              <a:gdLst/>
              <a:ahLst/>
              <a:cxnLst/>
              <a:rect l="l" t="t" r="r" b="b"/>
              <a:pathLst>
                <a:path w="1102" h="2202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701" y="100"/>
                    <a:pt x="368" y="334"/>
                    <a:pt x="234" y="634"/>
                  </a:cubicBezTo>
                  <a:cubicBezTo>
                    <a:pt x="1" y="1168"/>
                    <a:pt x="134" y="1968"/>
                    <a:pt x="801" y="2202"/>
                  </a:cubicBezTo>
                  <a:cubicBezTo>
                    <a:pt x="1101" y="1401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799;p76"/>
            <p:cNvSpPr/>
            <p:nvPr/>
          </p:nvSpPr>
          <p:spPr>
            <a:xfrm>
              <a:off x="2746996" y="3896102"/>
              <a:ext cx="69279" cy="27774"/>
            </a:xfrm>
            <a:custGeom>
              <a:avLst/>
              <a:gdLst/>
              <a:ahLst/>
              <a:cxnLst/>
              <a:rect l="l" t="t" r="r" b="b"/>
              <a:pathLst>
                <a:path w="2003" h="803" extrusionOk="0">
                  <a:moveTo>
                    <a:pt x="2002" y="1"/>
                  </a:moveTo>
                  <a:lnTo>
                    <a:pt x="1" y="34"/>
                  </a:lnTo>
                  <a:cubicBezTo>
                    <a:pt x="1" y="34"/>
                    <a:pt x="417" y="803"/>
                    <a:pt x="1124" y="803"/>
                  </a:cubicBezTo>
                  <a:cubicBezTo>
                    <a:pt x="1138" y="803"/>
                    <a:pt x="1153" y="802"/>
                    <a:pt x="1168" y="801"/>
                  </a:cubicBezTo>
                  <a:cubicBezTo>
                    <a:pt x="1935" y="768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800;p76"/>
            <p:cNvSpPr/>
            <p:nvPr/>
          </p:nvSpPr>
          <p:spPr>
            <a:xfrm>
              <a:off x="2790853" y="3841904"/>
              <a:ext cx="21963" cy="28881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234" y="0"/>
                  </a:moveTo>
                  <a:lnTo>
                    <a:pt x="0" y="801"/>
                  </a:lnTo>
                  <a:lnTo>
                    <a:pt x="501" y="834"/>
                  </a:lnTo>
                  <a:cubicBezTo>
                    <a:pt x="601" y="834"/>
                    <a:pt x="634" y="734"/>
                    <a:pt x="601" y="6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801;p76"/>
            <p:cNvSpPr/>
            <p:nvPr/>
          </p:nvSpPr>
          <p:spPr>
            <a:xfrm>
              <a:off x="2727212" y="3756507"/>
              <a:ext cx="44064" cy="25111"/>
            </a:xfrm>
            <a:custGeom>
              <a:avLst/>
              <a:gdLst/>
              <a:ahLst/>
              <a:cxnLst/>
              <a:rect l="l" t="t" r="r" b="b"/>
              <a:pathLst>
                <a:path w="1274" h="726" extrusionOk="0">
                  <a:moveTo>
                    <a:pt x="777" y="1"/>
                  </a:moveTo>
                  <a:cubicBezTo>
                    <a:pt x="710" y="1"/>
                    <a:pt x="640" y="12"/>
                    <a:pt x="573" y="34"/>
                  </a:cubicBezTo>
                  <a:cubicBezTo>
                    <a:pt x="273" y="124"/>
                    <a:pt x="0" y="726"/>
                    <a:pt x="93" y="726"/>
                  </a:cubicBezTo>
                  <a:cubicBezTo>
                    <a:pt x="104" y="726"/>
                    <a:pt x="119" y="718"/>
                    <a:pt x="139" y="701"/>
                  </a:cubicBezTo>
                  <a:cubicBezTo>
                    <a:pt x="547" y="370"/>
                    <a:pt x="994" y="331"/>
                    <a:pt x="1182" y="331"/>
                  </a:cubicBezTo>
                  <a:cubicBezTo>
                    <a:pt x="1240" y="331"/>
                    <a:pt x="1273" y="334"/>
                    <a:pt x="1273" y="334"/>
                  </a:cubicBezTo>
                  <a:cubicBezTo>
                    <a:pt x="1221" y="127"/>
                    <a:pt x="1010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802;p76"/>
            <p:cNvSpPr/>
            <p:nvPr/>
          </p:nvSpPr>
          <p:spPr>
            <a:xfrm>
              <a:off x="2818523" y="3766434"/>
              <a:ext cx="33515" cy="18954"/>
            </a:xfrm>
            <a:custGeom>
              <a:avLst/>
              <a:gdLst/>
              <a:ahLst/>
              <a:cxnLst/>
              <a:rect l="l" t="t" r="r" b="b"/>
              <a:pathLst>
                <a:path w="969" h="548" extrusionOk="0">
                  <a:moveTo>
                    <a:pt x="443" y="0"/>
                  </a:moveTo>
                  <a:cubicBezTo>
                    <a:pt x="248" y="0"/>
                    <a:pt x="77" y="145"/>
                    <a:pt x="1" y="347"/>
                  </a:cubicBezTo>
                  <a:cubicBezTo>
                    <a:pt x="1" y="347"/>
                    <a:pt x="81" y="331"/>
                    <a:pt x="198" y="331"/>
                  </a:cubicBezTo>
                  <a:cubicBezTo>
                    <a:pt x="374" y="331"/>
                    <a:pt x="635" y="367"/>
                    <a:pt x="835" y="548"/>
                  </a:cubicBezTo>
                  <a:cubicBezTo>
                    <a:pt x="968" y="314"/>
                    <a:pt x="768" y="114"/>
                    <a:pt x="635" y="47"/>
                  </a:cubicBezTo>
                  <a:cubicBezTo>
                    <a:pt x="570" y="15"/>
                    <a:pt x="50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803;p76"/>
            <p:cNvSpPr/>
            <p:nvPr/>
          </p:nvSpPr>
          <p:spPr>
            <a:xfrm>
              <a:off x="2757372" y="3816516"/>
              <a:ext cx="20822" cy="38185"/>
            </a:xfrm>
            <a:custGeom>
              <a:avLst/>
              <a:gdLst/>
              <a:ahLst/>
              <a:cxnLst/>
              <a:rect l="l" t="t" r="r" b="b"/>
              <a:pathLst>
                <a:path w="602" h="1104" extrusionOk="0">
                  <a:moveTo>
                    <a:pt x="334" y="0"/>
                  </a:moveTo>
                  <a:cubicBezTo>
                    <a:pt x="201" y="0"/>
                    <a:pt x="34" y="234"/>
                    <a:pt x="34" y="534"/>
                  </a:cubicBezTo>
                  <a:cubicBezTo>
                    <a:pt x="1" y="834"/>
                    <a:pt x="101" y="1101"/>
                    <a:pt x="268" y="1101"/>
                  </a:cubicBezTo>
                  <a:cubicBezTo>
                    <a:pt x="275" y="1103"/>
                    <a:pt x="283" y="1104"/>
                    <a:pt x="291" y="1104"/>
                  </a:cubicBezTo>
                  <a:cubicBezTo>
                    <a:pt x="416" y="1104"/>
                    <a:pt x="536" y="850"/>
                    <a:pt x="568" y="567"/>
                  </a:cubicBezTo>
                  <a:cubicBezTo>
                    <a:pt x="601" y="26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804;p76"/>
            <p:cNvSpPr/>
            <p:nvPr/>
          </p:nvSpPr>
          <p:spPr>
            <a:xfrm>
              <a:off x="2819699" y="3818799"/>
              <a:ext cx="19646" cy="36974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334" y="1"/>
                  </a:moveTo>
                  <a:cubicBezTo>
                    <a:pt x="167" y="1"/>
                    <a:pt x="67" y="234"/>
                    <a:pt x="34" y="535"/>
                  </a:cubicBezTo>
                  <a:cubicBezTo>
                    <a:pt x="0" y="802"/>
                    <a:pt x="100" y="1068"/>
                    <a:pt x="267" y="1068"/>
                  </a:cubicBezTo>
                  <a:cubicBezTo>
                    <a:pt x="400" y="1068"/>
                    <a:pt x="534" y="835"/>
                    <a:pt x="534" y="568"/>
                  </a:cubicBezTo>
                  <a:cubicBezTo>
                    <a:pt x="567" y="268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805;p76"/>
            <p:cNvSpPr/>
            <p:nvPr/>
          </p:nvSpPr>
          <p:spPr>
            <a:xfrm>
              <a:off x="2415890" y="3871891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69"/>
                  </a:moveTo>
                  <a:cubicBezTo>
                    <a:pt x="4503" y="1034"/>
                    <a:pt x="3503" y="0"/>
                    <a:pt x="2268" y="0"/>
                  </a:cubicBezTo>
                  <a:cubicBezTo>
                    <a:pt x="1001" y="0"/>
                    <a:pt x="0" y="1034"/>
                    <a:pt x="0" y="2269"/>
                  </a:cubicBezTo>
                  <a:cubicBezTo>
                    <a:pt x="0" y="3503"/>
                    <a:pt x="1001" y="4504"/>
                    <a:pt x="2268" y="4504"/>
                  </a:cubicBezTo>
                  <a:cubicBezTo>
                    <a:pt x="3503" y="4504"/>
                    <a:pt x="4503" y="3503"/>
                    <a:pt x="4503" y="2269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806;p76"/>
            <p:cNvSpPr/>
            <p:nvPr/>
          </p:nvSpPr>
          <p:spPr>
            <a:xfrm>
              <a:off x="2121689" y="4245713"/>
              <a:ext cx="1024551" cy="791500"/>
            </a:xfrm>
            <a:custGeom>
              <a:avLst/>
              <a:gdLst/>
              <a:ahLst/>
              <a:cxnLst/>
              <a:rect l="l" t="t" r="r" b="b"/>
              <a:pathLst>
                <a:path w="29622" h="22884" extrusionOk="0">
                  <a:moveTo>
                    <a:pt x="19347" y="0"/>
                  </a:moveTo>
                  <a:lnTo>
                    <a:pt x="19247" y="167"/>
                  </a:lnTo>
                  <a:cubicBezTo>
                    <a:pt x="18380" y="1330"/>
                    <a:pt x="17150" y="1729"/>
                    <a:pt x="15797" y="1729"/>
                  </a:cubicBezTo>
                  <a:cubicBezTo>
                    <a:pt x="15016" y="1729"/>
                    <a:pt x="14194" y="1596"/>
                    <a:pt x="13376" y="1401"/>
                  </a:cubicBezTo>
                  <a:cubicBezTo>
                    <a:pt x="11975" y="1073"/>
                    <a:pt x="10920" y="159"/>
                    <a:pt x="10688" y="159"/>
                  </a:cubicBezTo>
                  <a:cubicBezTo>
                    <a:pt x="10661" y="159"/>
                    <a:pt x="10645" y="172"/>
                    <a:pt x="10641" y="200"/>
                  </a:cubicBezTo>
                  <a:cubicBezTo>
                    <a:pt x="8506" y="334"/>
                    <a:pt x="4603" y="2702"/>
                    <a:pt x="4603" y="2702"/>
                  </a:cubicBezTo>
                  <a:cubicBezTo>
                    <a:pt x="1968" y="16712"/>
                    <a:pt x="0" y="18547"/>
                    <a:pt x="334" y="21916"/>
                  </a:cubicBezTo>
                  <a:cubicBezTo>
                    <a:pt x="15278" y="22883"/>
                    <a:pt x="26753" y="22883"/>
                    <a:pt x="26753" y="22883"/>
                  </a:cubicBezTo>
                  <a:cubicBezTo>
                    <a:pt x="27486" y="16412"/>
                    <a:pt x="29621" y="14210"/>
                    <a:pt x="25919" y="7672"/>
                  </a:cubicBezTo>
                  <a:cubicBezTo>
                    <a:pt x="22716" y="1935"/>
                    <a:pt x="20615" y="801"/>
                    <a:pt x="19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807;p76"/>
            <p:cNvSpPr/>
            <p:nvPr/>
          </p:nvSpPr>
          <p:spPr>
            <a:xfrm>
              <a:off x="2121689" y="4292994"/>
              <a:ext cx="618424" cy="739585"/>
            </a:xfrm>
            <a:custGeom>
              <a:avLst/>
              <a:gdLst/>
              <a:ahLst/>
              <a:cxnLst/>
              <a:rect l="l" t="t" r="r" b="b"/>
              <a:pathLst>
                <a:path w="17880" h="21383" extrusionOk="0">
                  <a:moveTo>
                    <a:pt x="7105" y="1"/>
                  </a:moveTo>
                  <a:cubicBezTo>
                    <a:pt x="5738" y="635"/>
                    <a:pt x="4603" y="1335"/>
                    <a:pt x="4603" y="1335"/>
                  </a:cubicBezTo>
                  <a:cubicBezTo>
                    <a:pt x="1768" y="16079"/>
                    <a:pt x="0" y="17180"/>
                    <a:pt x="334" y="20549"/>
                  </a:cubicBezTo>
                  <a:cubicBezTo>
                    <a:pt x="7172" y="20982"/>
                    <a:pt x="13243" y="21249"/>
                    <a:pt x="17880" y="21383"/>
                  </a:cubicBezTo>
                  <a:cubicBezTo>
                    <a:pt x="16745" y="20349"/>
                    <a:pt x="15678" y="19281"/>
                    <a:pt x="14677" y="18180"/>
                  </a:cubicBezTo>
                  <a:cubicBezTo>
                    <a:pt x="12709" y="15946"/>
                    <a:pt x="10941" y="13477"/>
                    <a:pt x="9674" y="10742"/>
                  </a:cubicBezTo>
                  <a:cubicBezTo>
                    <a:pt x="8106" y="7339"/>
                    <a:pt x="7939" y="3837"/>
                    <a:pt x="7139" y="234"/>
                  </a:cubicBezTo>
                  <a:cubicBezTo>
                    <a:pt x="7139" y="134"/>
                    <a:pt x="7105" y="68"/>
                    <a:pt x="7105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808;p76"/>
            <p:cNvSpPr/>
            <p:nvPr/>
          </p:nvSpPr>
          <p:spPr>
            <a:xfrm>
              <a:off x="3334257" y="3815998"/>
              <a:ext cx="483464" cy="568722"/>
            </a:xfrm>
            <a:custGeom>
              <a:avLst/>
              <a:gdLst/>
              <a:ahLst/>
              <a:cxnLst/>
              <a:rect l="l" t="t" r="r" b="b"/>
              <a:pathLst>
                <a:path w="13978" h="16443" extrusionOk="0">
                  <a:moveTo>
                    <a:pt x="6931" y="0"/>
                  </a:moveTo>
                  <a:cubicBezTo>
                    <a:pt x="6299" y="0"/>
                    <a:pt x="5681" y="371"/>
                    <a:pt x="5371" y="1016"/>
                  </a:cubicBezTo>
                  <a:lnTo>
                    <a:pt x="434" y="11223"/>
                  </a:lnTo>
                  <a:cubicBezTo>
                    <a:pt x="0" y="12091"/>
                    <a:pt x="334" y="13191"/>
                    <a:pt x="1168" y="13625"/>
                  </a:cubicBezTo>
                  <a:lnTo>
                    <a:pt x="6338" y="16260"/>
                  </a:lnTo>
                  <a:cubicBezTo>
                    <a:pt x="6575" y="16384"/>
                    <a:pt x="6829" y="16442"/>
                    <a:pt x="7080" y="16442"/>
                  </a:cubicBezTo>
                  <a:cubicBezTo>
                    <a:pt x="7712" y="16442"/>
                    <a:pt x="8330" y="16071"/>
                    <a:pt x="8640" y="15426"/>
                  </a:cubicBezTo>
                  <a:lnTo>
                    <a:pt x="13577" y="5219"/>
                  </a:lnTo>
                  <a:cubicBezTo>
                    <a:pt x="13977" y="4318"/>
                    <a:pt x="13644" y="3251"/>
                    <a:pt x="12810" y="2817"/>
                  </a:cubicBezTo>
                  <a:lnTo>
                    <a:pt x="7673" y="182"/>
                  </a:lnTo>
                  <a:cubicBezTo>
                    <a:pt x="7436" y="59"/>
                    <a:pt x="7182" y="0"/>
                    <a:pt x="6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809;p76"/>
            <p:cNvSpPr/>
            <p:nvPr/>
          </p:nvSpPr>
          <p:spPr>
            <a:xfrm>
              <a:off x="3365421" y="3844290"/>
              <a:ext cx="421137" cy="512103"/>
            </a:xfrm>
            <a:custGeom>
              <a:avLst/>
              <a:gdLst/>
              <a:ahLst/>
              <a:cxnLst/>
              <a:rect l="l" t="t" r="r" b="b"/>
              <a:pathLst>
                <a:path w="12176" h="14806" extrusionOk="0">
                  <a:moveTo>
                    <a:pt x="6017" y="1"/>
                  </a:moveTo>
                  <a:cubicBezTo>
                    <a:pt x="5678" y="1"/>
                    <a:pt x="5338" y="205"/>
                    <a:pt x="5170" y="565"/>
                  </a:cubicBezTo>
                  <a:lnTo>
                    <a:pt x="234" y="10772"/>
                  </a:lnTo>
                  <a:cubicBezTo>
                    <a:pt x="0" y="11239"/>
                    <a:pt x="200" y="11806"/>
                    <a:pt x="634" y="12040"/>
                  </a:cubicBezTo>
                  <a:lnTo>
                    <a:pt x="5771" y="14708"/>
                  </a:lnTo>
                  <a:cubicBezTo>
                    <a:pt x="5902" y="14774"/>
                    <a:pt x="6042" y="14805"/>
                    <a:pt x="6179" y="14805"/>
                  </a:cubicBezTo>
                  <a:cubicBezTo>
                    <a:pt x="6528" y="14805"/>
                    <a:pt x="6861" y="14601"/>
                    <a:pt x="7005" y="14241"/>
                  </a:cubicBezTo>
                  <a:lnTo>
                    <a:pt x="11942" y="4034"/>
                  </a:lnTo>
                  <a:cubicBezTo>
                    <a:pt x="12175" y="3567"/>
                    <a:pt x="12009" y="2967"/>
                    <a:pt x="11542" y="2733"/>
                  </a:cubicBezTo>
                  <a:lnTo>
                    <a:pt x="10774" y="2366"/>
                  </a:lnTo>
                  <a:lnTo>
                    <a:pt x="10674" y="2600"/>
                  </a:lnTo>
                  <a:cubicBezTo>
                    <a:pt x="10532" y="2885"/>
                    <a:pt x="10237" y="3051"/>
                    <a:pt x="9947" y="3051"/>
                  </a:cubicBezTo>
                  <a:cubicBezTo>
                    <a:pt x="9829" y="3051"/>
                    <a:pt x="9713" y="3024"/>
                    <a:pt x="9607" y="2967"/>
                  </a:cubicBezTo>
                  <a:lnTo>
                    <a:pt x="7372" y="1832"/>
                  </a:lnTo>
                  <a:cubicBezTo>
                    <a:pt x="7005" y="1632"/>
                    <a:pt x="6838" y="1132"/>
                    <a:pt x="7038" y="732"/>
                  </a:cubicBezTo>
                  <a:lnTo>
                    <a:pt x="7139" y="498"/>
                  </a:lnTo>
                  <a:lnTo>
                    <a:pt x="6405" y="98"/>
                  </a:lnTo>
                  <a:cubicBezTo>
                    <a:pt x="6283" y="32"/>
                    <a:pt x="6150" y="1"/>
                    <a:pt x="6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810;p76"/>
            <p:cNvSpPr/>
            <p:nvPr/>
          </p:nvSpPr>
          <p:spPr>
            <a:xfrm>
              <a:off x="3363103" y="4198397"/>
              <a:ext cx="255014" cy="161524"/>
            </a:xfrm>
            <a:custGeom>
              <a:avLst/>
              <a:gdLst/>
              <a:ahLst/>
              <a:cxnLst/>
              <a:rect l="l" t="t" r="r" b="b"/>
              <a:pathLst>
                <a:path w="7373" h="4670" extrusionOk="0">
                  <a:moveTo>
                    <a:pt x="534" y="1"/>
                  </a:moveTo>
                  <a:lnTo>
                    <a:pt x="201" y="634"/>
                  </a:lnTo>
                  <a:cubicBezTo>
                    <a:pt x="0" y="1101"/>
                    <a:pt x="167" y="1668"/>
                    <a:pt x="601" y="1869"/>
                  </a:cubicBezTo>
                  <a:lnTo>
                    <a:pt x="5871" y="4570"/>
                  </a:lnTo>
                  <a:cubicBezTo>
                    <a:pt x="5996" y="4638"/>
                    <a:pt x="6130" y="4669"/>
                    <a:pt x="6261" y="4669"/>
                  </a:cubicBezTo>
                  <a:cubicBezTo>
                    <a:pt x="6585" y="4669"/>
                    <a:pt x="6896" y="4479"/>
                    <a:pt x="7039" y="4170"/>
                  </a:cubicBezTo>
                  <a:lnTo>
                    <a:pt x="7372" y="35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811;p76"/>
            <p:cNvSpPr/>
            <p:nvPr/>
          </p:nvSpPr>
          <p:spPr>
            <a:xfrm>
              <a:off x="3503840" y="4304546"/>
              <a:ext cx="5811" cy="3217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4" y="0"/>
                  </a:moveTo>
                  <a:cubicBezTo>
                    <a:pt x="1" y="34"/>
                    <a:pt x="34" y="67"/>
                    <a:pt x="68" y="67"/>
                  </a:cubicBezTo>
                  <a:cubicBezTo>
                    <a:pt x="84" y="84"/>
                    <a:pt x="101" y="92"/>
                    <a:pt x="118" y="92"/>
                  </a:cubicBezTo>
                  <a:cubicBezTo>
                    <a:pt x="134" y="92"/>
                    <a:pt x="151" y="84"/>
                    <a:pt x="168" y="6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812;p76"/>
            <p:cNvSpPr/>
            <p:nvPr/>
          </p:nvSpPr>
          <p:spPr>
            <a:xfrm>
              <a:off x="3501557" y="4299911"/>
              <a:ext cx="12728" cy="8128"/>
            </a:xfrm>
            <a:custGeom>
              <a:avLst/>
              <a:gdLst/>
              <a:ahLst/>
              <a:cxnLst/>
              <a:rect l="l" t="t" r="r" b="b"/>
              <a:pathLst>
                <a:path w="368" h="235" extrusionOk="0">
                  <a:moveTo>
                    <a:pt x="34" y="1"/>
                  </a:moveTo>
                  <a:cubicBezTo>
                    <a:pt x="0" y="34"/>
                    <a:pt x="0" y="68"/>
                    <a:pt x="0" y="68"/>
                  </a:cubicBezTo>
                  <a:lnTo>
                    <a:pt x="367" y="234"/>
                  </a:lnTo>
                  <a:cubicBezTo>
                    <a:pt x="367" y="234"/>
                    <a:pt x="367" y="234"/>
                    <a:pt x="367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813;p76"/>
            <p:cNvSpPr/>
            <p:nvPr/>
          </p:nvSpPr>
          <p:spPr>
            <a:xfrm>
              <a:off x="3502698" y="4290711"/>
              <a:ext cx="15046" cy="15011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34" y="0"/>
                  </a:moveTo>
                  <a:cubicBezTo>
                    <a:pt x="301" y="0"/>
                    <a:pt x="301" y="0"/>
                    <a:pt x="267" y="33"/>
                  </a:cubicBezTo>
                  <a:cubicBezTo>
                    <a:pt x="201" y="33"/>
                    <a:pt x="101" y="67"/>
                    <a:pt x="67" y="134"/>
                  </a:cubicBezTo>
                  <a:cubicBezTo>
                    <a:pt x="34" y="200"/>
                    <a:pt x="34" y="234"/>
                    <a:pt x="1" y="267"/>
                  </a:cubicBezTo>
                  <a:lnTo>
                    <a:pt x="334" y="434"/>
                  </a:lnTo>
                  <a:cubicBezTo>
                    <a:pt x="368" y="400"/>
                    <a:pt x="368" y="367"/>
                    <a:pt x="401" y="300"/>
                  </a:cubicBezTo>
                  <a:cubicBezTo>
                    <a:pt x="434" y="234"/>
                    <a:pt x="401" y="134"/>
                    <a:pt x="334" y="67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814;p76"/>
            <p:cNvSpPr/>
            <p:nvPr/>
          </p:nvSpPr>
          <p:spPr>
            <a:xfrm>
              <a:off x="3457700" y="427684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815;p76"/>
            <p:cNvSpPr/>
            <p:nvPr/>
          </p:nvSpPr>
          <p:spPr>
            <a:xfrm>
              <a:off x="3454241" y="4263940"/>
              <a:ext cx="13870" cy="14112"/>
            </a:xfrm>
            <a:custGeom>
              <a:avLst/>
              <a:gdLst/>
              <a:ahLst/>
              <a:cxnLst/>
              <a:rect l="l" t="t" r="r" b="b"/>
              <a:pathLst>
                <a:path w="401" h="408" extrusionOk="0">
                  <a:moveTo>
                    <a:pt x="127" y="0"/>
                  </a:moveTo>
                  <a:cubicBezTo>
                    <a:pt x="119" y="0"/>
                    <a:pt x="110" y="2"/>
                    <a:pt x="101" y="7"/>
                  </a:cubicBezTo>
                  <a:cubicBezTo>
                    <a:pt x="34" y="7"/>
                    <a:pt x="34" y="74"/>
                    <a:pt x="34" y="140"/>
                  </a:cubicBezTo>
                  <a:cubicBezTo>
                    <a:pt x="1" y="274"/>
                    <a:pt x="101" y="407"/>
                    <a:pt x="101" y="407"/>
                  </a:cubicBezTo>
                  <a:cubicBezTo>
                    <a:pt x="101" y="407"/>
                    <a:pt x="234" y="407"/>
                    <a:pt x="334" y="307"/>
                  </a:cubicBezTo>
                  <a:cubicBezTo>
                    <a:pt x="368" y="240"/>
                    <a:pt x="401" y="207"/>
                    <a:pt x="401" y="140"/>
                  </a:cubicBezTo>
                  <a:cubicBezTo>
                    <a:pt x="384" y="107"/>
                    <a:pt x="351" y="99"/>
                    <a:pt x="317" y="99"/>
                  </a:cubicBezTo>
                  <a:cubicBezTo>
                    <a:pt x="284" y="99"/>
                    <a:pt x="251" y="107"/>
                    <a:pt x="234" y="107"/>
                  </a:cubicBezTo>
                  <a:cubicBezTo>
                    <a:pt x="205" y="78"/>
                    <a:pt x="177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16;p76"/>
            <p:cNvSpPr/>
            <p:nvPr/>
          </p:nvSpPr>
          <p:spPr>
            <a:xfrm>
              <a:off x="3400008" y="4239902"/>
              <a:ext cx="23104" cy="17086"/>
            </a:xfrm>
            <a:custGeom>
              <a:avLst/>
              <a:gdLst/>
              <a:ahLst/>
              <a:cxnLst/>
              <a:rect l="l" t="t" r="r" b="b"/>
              <a:pathLst>
                <a:path w="668" h="494" extrusionOk="0">
                  <a:moveTo>
                    <a:pt x="408" y="48"/>
                  </a:moveTo>
                  <a:cubicBezTo>
                    <a:pt x="443" y="48"/>
                    <a:pt x="477" y="56"/>
                    <a:pt x="501" y="68"/>
                  </a:cubicBezTo>
                  <a:cubicBezTo>
                    <a:pt x="601" y="135"/>
                    <a:pt x="635" y="268"/>
                    <a:pt x="568" y="335"/>
                  </a:cubicBezTo>
                  <a:cubicBezTo>
                    <a:pt x="525" y="400"/>
                    <a:pt x="468" y="436"/>
                    <a:pt x="406" y="436"/>
                  </a:cubicBezTo>
                  <a:cubicBezTo>
                    <a:pt x="372" y="436"/>
                    <a:pt x="336" y="425"/>
                    <a:pt x="301" y="402"/>
                  </a:cubicBezTo>
                  <a:cubicBezTo>
                    <a:pt x="268" y="368"/>
                    <a:pt x="234" y="335"/>
                    <a:pt x="234" y="268"/>
                  </a:cubicBezTo>
                  <a:cubicBezTo>
                    <a:pt x="201" y="235"/>
                    <a:pt x="234" y="168"/>
                    <a:pt x="234" y="135"/>
                  </a:cubicBezTo>
                  <a:cubicBezTo>
                    <a:pt x="277" y="71"/>
                    <a:pt x="346" y="48"/>
                    <a:pt x="408" y="48"/>
                  </a:cubicBezTo>
                  <a:close/>
                  <a:moveTo>
                    <a:pt x="419" y="0"/>
                  </a:moveTo>
                  <a:cubicBezTo>
                    <a:pt x="344" y="0"/>
                    <a:pt x="266" y="37"/>
                    <a:pt x="201" y="101"/>
                  </a:cubicBezTo>
                  <a:cubicBezTo>
                    <a:pt x="201" y="168"/>
                    <a:pt x="168" y="202"/>
                    <a:pt x="168" y="235"/>
                  </a:cubicBezTo>
                  <a:lnTo>
                    <a:pt x="34" y="268"/>
                  </a:lnTo>
                  <a:cubicBezTo>
                    <a:pt x="34" y="268"/>
                    <a:pt x="1" y="268"/>
                    <a:pt x="1" y="302"/>
                  </a:cubicBezTo>
                  <a:cubicBezTo>
                    <a:pt x="1" y="302"/>
                    <a:pt x="34" y="335"/>
                    <a:pt x="34" y="335"/>
                  </a:cubicBezTo>
                  <a:lnTo>
                    <a:pt x="68" y="335"/>
                  </a:lnTo>
                  <a:lnTo>
                    <a:pt x="201" y="302"/>
                  </a:lnTo>
                  <a:cubicBezTo>
                    <a:pt x="201" y="368"/>
                    <a:pt x="234" y="402"/>
                    <a:pt x="268" y="435"/>
                  </a:cubicBezTo>
                  <a:cubicBezTo>
                    <a:pt x="320" y="474"/>
                    <a:pt x="373" y="493"/>
                    <a:pt x="421" y="493"/>
                  </a:cubicBezTo>
                  <a:cubicBezTo>
                    <a:pt x="496" y="493"/>
                    <a:pt x="561" y="449"/>
                    <a:pt x="601" y="368"/>
                  </a:cubicBezTo>
                  <a:cubicBezTo>
                    <a:pt x="668" y="268"/>
                    <a:pt x="635" y="101"/>
                    <a:pt x="535" y="35"/>
                  </a:cubicBezTo>
                  <a:cubicBezTo>
                    <a:pt x="499" y="11"/>
                    <a:pt x="459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17;p76"/>
            <p:cNvSpPr/>
            <p:nvPr/>
          </p:nvSpPr>
          <p:spPr>
            <a:xfrm>
              <a:off x="3547697" y="4319557"/>
              <a:ext cx="17328" cy="15011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134" y="0"/>
                  </a:moveTo>
                  <a:lnTo>
                    <a:pt x="1" y="234"/>
                  </a:lnTo>
                  <a:lnTo>
                    <a:pt x="367" y="434"/>
                  </a:lnTo>
                  <a:lnTo>
                    <a:pt x="501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18;p76"/>
            <p:cNvSpPr/>
            <p:nvPr/>
          </p:nvSpPr>
          <p:spPr>
            <a:xfrm>
              <a:off x="3547697" y="4314922"/>
              <a:ext cx="18504" cy="15046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401" y="1"/>
                  </a:moveTo>
                  <a:lnTo>
                    <a:pt x="1" y="167"/>
                  </a:lnTo>
                  <a:lnTo>
                    <a:pt x="534" y="434"/>
                  </a:lnTo>
                  <a:lnTo>
                    <a:pt x="534" y="4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19;p76"/>
            <p:cNvSpPr/>
            <p:nvPr/>
          </p:nvSpPr>
          <p:spPr>
            <a:xfrm>
              <a:off x="3552297" y="4325299"/>
              <a:ext cx="5811" cy="6952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134" y="1"/>
                  </a:moveTo>
                  <a:cubicBezTo>
                    <a:pt x="101" y="1"/>
                    <a:pt x="68" y="1"/>
                    <a:pt x="34" y="34"/>
                  </a:cubicBezTo>
                  <a:lnTo>
                    <a:pt x="1" y="168"/>
                  </a:lnTo>
                  <a:lnTo>
                    <a:pt x="101" y="201"/>
                  </a:lnTo>
                  <a:lnTo>
                    <a:pt x="134" y="101"/>
                  </a:lnTo>
                  <a:cubicBezTo>
                    <a:pt x="168" y="68"/>
                    <a:pt x="168" y="34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20;p76"/>
            <p:cNvSpPr/>
            <p:nvPr/>
          </p:nvSpPr>
          <p:spPr>
            <a:xfrm>
              <a:off x="3649211" y="3893820"/>
              <a:ext cx="65820" cy="34622"/>
            </a:xfrm>
            <a:custGeom>
              <a:avLst/>
              <a:gdLst/>
              <a:ahLst/>
              <a:cxnLst/>
              <a:rect l="l" t="t" r="r" b="b"/>
              <a:pathLst>
                <a:path w="1903" h="1001" fill="none" extrusionOk="0">
                  <a:moveTo>
                    <a:pt x="1902" y="1001"/>
                  </a:moveTo>
                  <a:lnTo>
                    <a:pt x="1" y="0"/>
                  </a:lnTo>
                </a:path>
              </a:pathLst>
            </a:custGeom>
            <a:noFill/>
            <a:ln w="33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21;p76"/>
            <p:cNvSpPr/>
            <p:nvPr/>
          </p:nvSpPr>
          <p:spPr>
            <a:xfrm>
              <a:off x="3633059" y="3882959"/>
              <a:ext cx="8128" cy="7886"/>
            </a:xfrm>
            <a:custGeom>
              <a:avLst/>
              <a:gdLst/>
              <a:ahLst/>
              <a:cxnLst/>
              <a:rect l="l" t="t" r="r" b="b"/>
              <a:pathLst>
                <a:path w="235" h="228" extrusionOk="0">
                  <a:moveTo>
                    <a:pt x="132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14"/>
                    <a:pt x="34" y="181"/>
                    <a:pt x="68" y="214"/>
                  </a:cubicBezTo>
                  <a:cubicBezTo>
                    <a:pt x="86" y="223"/>
                    <a:pt x="103" y="227"/>
                    <a:pt x="121" y="227"/>
                  </a:cubicBezTo>
                  <a:cubicBezTo>
                    <a:pt x="168" y="227"/>
                    <a:pt x="210" y="196"/>
                    <a:pt x="234" y="147"/>
                  </a:cubicBezTo>
                  <a:cubicBezTo>
                    <a:pt x="234" y="114"/>
                    <a:pt x="234" y="47"/>
                    <a:pt x="168" y="14"/>
                  </a:cubicBezTo>
                  <a:cubicBezTo>
                    <a:pt x="158" y="4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22;p76"/>
            <p:cNvSpPr/>
            <p:nvPr/>
          </p:nvSpPr>
          <p:spPr>
            <a:xfrm>
              <a:off x="2059362" y="4132162"/>
              <a:ext cx="1467617" cy="1067024"/>
            </a:xfrm>
            <a:custGeom>
              <a:avLst/>
              <a:gdLst/>
              <a:ahLst/>
              <a:cxnLst/>
              <a:rect l="l" t="t" r="r" b="b"/>
              <a:pathLst>
                <a:path w="42432" h="30850" extrusionOk="0">
                  <a:moveTo>
                    <a:pt x="40690" y="1"/>
                  </a:moveTo>
                  <a:cubicBezTo>
                    <a:pt x="40010" y="1"/>
                    <a:pt x="35226" y="8420"/>
                    <a:pt x="35226" y="8420"/>
                  </a:cubicBezTo>
                  <a:cubicBezTo>
                    <a:pt x="35226" y="8420"/>
                    <a:pt x="21301" y="16697"/>
                    <a:pt x="20731" y="16697"/>
                  </a:cubicBezTo>
                  <a:cubicBezTo>
                    <a:pt x="20724" y="16697"/>
                    <a:pt x="20718" y="16696"/>
                    <a:pt x="20716" y="16693"/>
                  </a:cubicBezTo>
                  <a:cubicBezTo>
                    <a:pt x="15659" y="10226"/>
                    <a:pt x="13074" y="2432"/>
                    <a:pt x="9776" y="2432"/>
                  </a:cubicBezTo>
                  <a:cubicBezTo>
                    <a:pt x="9093" y="2432"/>
                    <a:pt x="8379" y="2767"/>
                    <a:pt x="7606" y="3517"/>
                  </a:cubicBezTo>
                  <a:cubicBezTo>
                    <a:pt x="1" y="10889"/>
                    <a:pt x="18881" y="30703"/>
                    <a:pt x="18881" y="30703"/>
                  </a:cubicBezTo>
                  <a:cubicBezTo>
                    <a:pt x="19072" y="30802"/>
                    <a:pt x="19291" y="30850"/>
                    <a:pt x="19534" y="30850"/>
                  </a:cubicBezTo>
                  <a:cubicBezTo>
                    <a:pt x="24437" y="30850"/>
                    <a:pt x="39362" y="11656"/>
                    <a:pt x="39362" y="11656"/>
                  </a:cubicBezTo>
                  <a:cubicBezTo>
                    <a:pt x="40530" y="10555"/>
                    <a:pt x="42431" y="7553"/>
                    <a:pt x="42298" y="7219"/>
                  </a:cubicBezTo>
                  <a:cubicBezTo>
                    <a:pt x="42131" y="6886"/>
                    <a:pt x="41497" y="6586"/>
                    <a:pt x="41264" y="6018"/>
                  </a:cubicBezTo>
                  <a:cubicBezTo>
                    <a:pt x="41030" y="5418"/>
                    <a:pt x="40730" y="5151"/>
                    <a:pt x="40230" y="4984"/>
                  </a:cubicBezTo>
                  <a:cubicBezTo>
                    <a:pt x="39763" y="4851"/>
                    <a:pt x="39529" y="4451"/>
                    <a:pt x="39529" y="4451"/>
                  </a:cubicBezTo>
                  <a:cubicBezTo>
                    <a:pt x="39529" y="4451"/>
                    <a:pt x="41430" y="581"/>
                    <a:pt x="40730" y="14"/>
                  </a:cubicBezTo>
                  <a:cubicBezTo>
                    <a:pt x="40719" y="5"/>
                    <a:pt x="40705" y="1"/>
                    <a:pt x="40690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3;p76"/>
            <p:cNvSpPr/>
            <p:nvPr/>
          </p:nvSpPr>
          <p:spPr>
            <a:xfrm>
              <a:off x="2157452" y="4204139"/>
              <a:ext cx="587261" cy="587330"/>
            </a:xfrm>
            <a:custGeom>
              <a:avLst/>
              <a:gdLst/>
              <a:ahLst/>
              <a:cxnLst/>
              <a:rect l="l" t="t" r="r" b="b"/>
              <a:pathLst>
                <a:path w="16979" h="16981" extrusionOk="0">
                  <a:moveTo>
                    <a:pt x="7004" y="1"/>
                  </a:moveTo>
                  <a:cubicBezTo>
                    <a:pt x="6982" y="1"/>
                    <a:pt x="6960" y="1"/>
                    <a:pt x="6938" y="1"/>
                  </a:cubicBezTo>
                  <a:cubicBezTo>
                    <a:pt x="3703" y="35"/>
                    <a:pt x="0" y="4605"/>
                    <a:pt x="1301" y="10542"/>
                  </a:cubicBezTo>
                  <a:cubicBezTo>
                    <a:pt x="2302" y="15212"/>
                    <a:pt x="3136" y="16980"/>
                    <a:pt x="3136" y="16980"/>
                  </a:cubicBezTo>
                  <a:cubicBezTo>
                    <a:pt x="3136" y="16980"/>
                    <a:pt x="16979" y="11643"/>
                    <a:pt x="16412" y="10175"/>
                  </a:cubicBezTo>
                  <a:cubicBezTo>
                    <a:pt x="14952" y="6326"/>
                    <a:pt x="11181" y="1"/>
                    <a:pt x="7004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1839;p76"/>
          <p:cNvGrpSpPr/>
          <p:nvPr/>
        </p:nvGrpSpPr>
        <p:grpSpPr>
          <a:xfrm>
            <a:off x="2403988" y="1859454"/>
            <a:ext cx="941973" cy="887961"/>
            <a:chOff x="2822738" y="410754"/>
            <a:chExt cx="941973" cy="887961"/>
          </a:xfrm>
        </p:grpSpPr>
        <p:grpSp>
          <p:nvGrpSpPr>
            <p:cNvPr id="44" name="Google Shape;1840;p76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6" name="Google Shape;1841;p76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842;p76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" name="Google Shape;1843;p76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6" name="Google Shape;1844;p76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845;p76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846;p76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847;p76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848;p76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849;p76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850;p76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851;p76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852;p76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853;p76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" name="Google Shape;1854;p76"/>
          <p:cNvGrpSpPr/>
          <p:nvPr/>
        </p:nvGrpSpPr>
        <p:grpSpPr>
          <a:xfrm rot="-899960">
            <a:off x="6805100" y="388374"/>
            <a:ext cx="578758" cy="525184"/>
            <a:chOff x="1698875" y="1584550"/>
            <a:chExt cx="578775" cy="525200"/>
          </a:xfrm>
        </p:grpSpPr>
        <p:sp>
          <p:nvSpPr>
            <p:cNvPr id="59" name="Google Shape;1855;p76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856;p76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857;p76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858;p76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1825;p76"/>
          <p:cNvSpPr txBox="1"/>
          <p:nvPr/>
        </p:nvSpPr>
        <p:spPr>
          <a:xfrm>
            <a:off x="2219930" y="226844"/>
            <a:ext cx="4499615" cy="117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ea typeface="Sans Serif Collection" panose="020B0502040504020204" pitchFamily="34" charset="0"/>
                <a:cs typeface="Space Grotesk" charset="0"/>
              </a:rPr>
              <a:t>Thanks</a:t>
            </a:r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cs typeface="Space Grotesk" charset="0"/>
              </a:rPr>
              <a:t>!</a:t>
            </a:r>
            <a:endParaRPr lang="en-US" sz="7500" b="1" dirty="0">
              <a:solidFill>
                <a:schemeClr val="bg1">
                  <a:lumMod val="40000"/>
                  <a:lumOff val="60000"/>
                </a:schemeClr>
              </a:solidFill>
              <a:latin typeface="Space Grotesk" charset="0"/>
              <a:cs typeface="Space Grotesk" charset="0"/>
            </a:endParaRPr>
          </a:p>
        </p:txBody>
      </p:sp>
      <p:pic>
        <p:nvPicPr>
          <p:cNvPr id="64" name="Picture 63" descr="Super thank you-raf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9210" y="1402715"/>
            <a:ext cx="40671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7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resources</a:t>
            </a:r>
            <a:endParaRPr lang="en-GB"/>
          </a:p>
        </p:txBody>
      </p:sp>
      <p:sp>
        <p:nvSpPr>
          <p:cNvPr id="2110" name="Google Shape;2110;p78"/>
          <p:cNvSpPr txBox="1">
            <a:spLocks noGrp="1"/>
          </p:cNvSpPr>
          <p:nvPr>
            <p:ph type="body" idx="1"/>
          </p:nvPr>
        </p:nvSpPr>
        <p:spPr>
          <a:xfrm>
            <a:off x="720000" y="1941300"/>
            <a:ext cx="25800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Vectors</a:t>
            </a:r>
            <a:endParaRPr b="1" dirty="0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-GB" u="sng" dirty="0">
                <a:solidFill>
                  <a:schemeClr val="hlink"/>
                </a:solidFill>
                <a:hlinkClick r:id="rId1"/>
              </a:rPr>
              <a:t>Hand drawn people using technological devices pack</a:t>
            </a:r>
            <a:endParaRPr dirty="0"/>
          </a:p>
        </p:txBody>
      </p:sp>
      <p:sp>
        <p:nvSpPr>
          <p:cNvPr id="2111" name="Google Shape;2111;p78"/>
          <p:cNvSpPr txBox="1"/>
          <p:nvPr/>
        </p:nvSpPr>
        <p:spPr>
          <a:xfrm>
            <a:off x="713225" y="1348975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Here’s an assortment of alternative resources whose style fits the one of this template: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12" name="Google Shape;2112;p78"/>
          <p:cNvGrpSpPr/>
          <p:nvPr/>
        </p:nvGrpSpPr>
        <p:grpSpPr>
          <a:xfrm>
            <a:off x="7087182" y="2018801"/>
            <a:ext cx="1146485" cy="2655398"/>
            <a:chOff x="5988975" y="1017550"/>
            <a:chExt cx="1527425" cy="3537700"/>
          </a:xfrm>
        </p:grpSpPr>
        <p:sp>
          <p:nvSpPr>
            <p:cNvPr id="2113" name="Google Shape;2113;p78"/>
            <p:cNvSpPr/>
            <p:nvPr/>
          </p:nvSpPr>
          <p:spPr>
            <a:xfrm>
              <a:off x="7115150" y="1603650"/>
              <a:ext cx="181625" cy="545625"/>
            </a:xfrm>
            <a:custGeom>
              <a:avLst/>
              <a:gdLst/>
              <a:ahLst/>
              <a:cxnLst/>
              <a:rect l="l" t="t" r="r" b="b"/>
              <a:pathLst>
                <a:path w="7265" h="21825" extrusionOk="0">
                  <a:moveTo>
                    <a:pt x="152" y="1"/>
                  </a:moveTo>
                  <a:lnTo>
                    <a:pt x="0" y="62"/>
                  </a:lnTo>
                  <a:cubicBezTo>
                    <a:pt x="152" y="487"/>
                    <a:pt x="334" y="882"/>
                    <a:pt x="547" y="1277"/>
                  </a:cubicBezTo>
                  <a:cubicBezTo>
                    <a:pt x="638" y="1156"/>
                    <a:pt x="730" y="1065"/>
                    <a:pt x="821" y="943"/>
                  </a:cubicBezTo>
                  <a:lnTo>
                    <a:pt x="851" y="882"/>
                  </a:lnTo>
                  <a:cubicBezTo>
                    <a:pt x="1793" y="1247"/>
                    <a:pt x="2675" y="1855"/>
                    <a:pt x="3040" y="2767"/>
                  </a:cubicBezTo>
                  <a:cubicBezTo>
                    <a:pt x="3040" y="2797"/>
                    <a:pt x="3040" y="2858"/>
                    <a:pt x="3070" y="2888"/>
                  </a:cubicBezTo>
                  <a:lnTo>
                    <a:pt x="3313" y="2767"/>
                  </a:lnTo>
                  <a:lnTo>
                    <a:pt x="3313" y="2767"/>
                  </a:lnTo>
                  <a:cubicBezTo>
                    <a:pt x="3800" y="3770"/>
                    <a:pt x="3556" y="4986"/>
                    <a:pt x="3283" y="6080"/>
                  </a:cubicBezTo>
                  <a:cubicBezTo>
                    <a:pt x="2128" y="11065"/>
                    <a:pt x="1550" y="16202"/>
                    <a:pt x="1581" y="21308"/>
                  </a:cubicBezTo>
                  <a:cubicBezTo>
                    <a:pt x="1976" y="21490"/>
                    <a:pt x="2371" y="21642"/>
                    <a:pt x="2766" y="21825"/>
                  </a:cubicBezTo>
                  <a:cubicBezTo>
                    <a:pt x="2827" y="21642"/>
                    <a:pt x="2918" y="21490"/>
                    <a:pt x="3100" y="21460"/>
                  </a:cubicBezTo>
                  <a:lnTo>
                    <a:pt x="3131" y="21460"/>
                  </a:lnTo>
                  <a:lnTo>
                    <a:pt x="3313" y="21035"/>
                  </a:lnTo>
                  <a:cubicBezTo>
                    <a:pt x="3222" y="18177"/>
                    <a:pt x="3921" y="15290"/>
                    <a:pt x="5350" y="12797"/>
                  </a:cubicBezTo>
                  <a:cubicBezTo>
                    <a:pt x="5745" y="12098"/>
                    <a:pt x="6201" y="11460"/>
                    <a:pt x="6535" y="10730"/>
                  </a:cubicBezTo>
                  <a:cubicBezTo>
                    <a:pt x="6870" y="10062"/>
                    <a:pt x="7082" y="9302"/>
                    <a:pt x="7174" y="8572"/>
                  </a:cubicBezTo>
                  <a:cubicBezTo>
                    <a:pt x="7234" y="8056"/>
                    <a:pt x="7265" y="7539"/>
                    <a:pt x="7113" y="7053"/>
                  </a:cubicBezTo>
                  <a:cubicBezTo>
                    <a:pt x="6839" y="6232"/>
                    <a:pt x="6170" y="5624"/>
                    <a:pt x="5775" y="4864"/>
                  </a:cubicBezTo>
                  <a:cubicBezTo>
                    <a:pt x="5411" y="4165"/>
                    <a:pt x="5319" y="3344"/>
                    <a:pt x="5107" y="2584"/>
                  </a:cubicBezTo>
                  <a:cubicBezTo>
                    <a:pt x="5046" y="2402"/>
                    <a:pt x="4985" y="2189"/>
                    <a:pt x="4894" y="2007"/>
                  </a:cubicBezTo>
                  <a:cubicBezTo>
                    <a:pt x="4651" y="1429"/>
                    <a:pt x="4286" y="943"/>
                    <a:pt x="3739" y="670"/>
                  </a:cubicBezTo>
                  <a:cubicBezTo>
                    <a:pt x="3435" y="518"/>
                    <a:pt x="3100" y="457"/>
                    <a:pt x="2766" y="426"/>
                  </a:cubicBezTo>
                  <a:cubicBezTo>
                    <a:pt x="1885" y="274"/>
                    <a:pt x="1003" y="153"/>
                    <a:pt x="152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78"/>
            <p:cNvSpPr/>
            <p:nvPr/>
          </p:nvSpPr>
          <p:spPr>
            <a:xfrm>
              <a:off x="6800550" y="1891650"/>
              <a:ext cx="72200" cy="159600"/>
            </a:xfrm>
            <a:custGeom>
              <a:avLst/>
              <a:gdLst/>
              <a:ahLst/>
              <a:cxnLst/>
              <a:rect l="l" t="t" r="r" b="b"/>
              <a:pathLst>
                <a:path w="2888" h="6384" extrusionOk="0">
                  <a:moveTo>
                    <a:pt x="0" y="1"/>
                  </a:moveTo>
                  <a:lnTo>
                    <a:pt x="0" y="1"/>
                  </a:lnTo>
                  <a:cubicBezTo>
                    <a:pt x="517" y="2068"/>
                    <a:pt x="1003" y="4165"/>
                    <a:pt x="1490" y="6262"/>
                  </a:cubicBezTo>
                  <a:lnTo>
                    <a:pt x="1520" y="6262"/>
                  </a:lnTo>
                  <a:cubicBezTo>
                    <a:pt x="1976" y="6293"/>
                    <a:pt x="2432" y="6323"/>
                    <a:pt x="2888" y="6384"/>
                  </a:cubicBezTo>
                  <a:cubicBezTo>
                    <a:pt x="2219" y="4104"/>
                    <a:pt x="1490" y="1794"/>
                    <a:pt x="0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78"/>
            <p:cNvSpPr/>
            <p:nvPr/>
          </p:nvSpPr>
          <p:spPr>
            <a:xfrm>
              <a:off x="6852975" y="2215375"/>
              <a:ext cx="61575" cy="291825"/>
            </a:xfrm>
            <a:custGeom>
              <a:avLst/>
              <a:gdLst/>
              <a:ahLst/>
              <a:cxnLst/>
              <a:rect l="l" t="t" r="r" b="b"/>
              <a:pathLst>
                <a:path w="2463" h="11673" extrusionOk="0">
                  <a:moveTo>
                    <a:pt x="1095" y="0"/>
                  </a:moveTo>
                  <a:cubicBezTo>
                    <a:pt x="1064" y="183"/>
                    <a:pt x="1064" y="365"/>
                    <a:pt x="1034" y="578"/>
                  </a:cubicBezTo>
                  <a:cubicBezTo>
                    <a:pt x="700" y="4286"/>
                    <a:pt x="365" y="7994"/>
                    <a:pt x="1" y="11672"/>
                  </a:cubicBezTo>
                  <a:cubicBezTo>
                    <a:pt x="609" y="9149"/>
                    <a:pt x="1216" y="6596"/>
                    <a:pt x="1824" y="4073"/>
                  </a:cubicBezTo>
                  <a:cubicBezTo>
                    <a:pt x="2159" y="2766"/>
                    <a:pt x="2463" y="1429"/>
                    <a:pt x="2371" y="91"/>
                  </a:cubicBezTo>
                  <a:lnTo>
                    <a:pt x="2371" y="91"/>
                  </a:lnTo>
                  <a:cubicBezTo>
                    <a:pt x="2250" y="122"/>
                    <a:pt x="2128" y="152"/>
                    <a:pt x="2007" y="152"/>
                  </a:cubicBezTo>
                  <a:cubicBezTo>
                    <a:pt x="1703" y="152"/>
                    <a:pt x="1399" y="91"/>
                    <a:pt x="1095" y="0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78"/>
            <p:cNvSpPr/>
            <p:nvPr/>
          </p:nvSpPr>
          <p:spPr>
            <a:xfrm>
              <a:off x="6837775" y="2048200"/>
              <a:ext cx="346550" cy="204425"/>
            </a:xfrm>
            <a:custGeom>
              <a:avLst/>
              <a:gdLst/>
              <a:ahLst/>
              <a:cxnLst/>
              <a:rect l="l" t="t" r="r" b="b"/>
              <a:pathLst>
                <a:path w="13862" h="8177" extrusionOk="0">
                  <a:moveTo>
                    <a:pt x="1" y="0"/>
                  </a:moveTo>
                  <a:cubicBezTo>
                    <a:pt x="517" y="2219"/>
                    <a:pt x="1004" y="4438"/>
                    <a:pt x="1490" y="6596"/>
                  </a:cubicBezTo>
                  <a:cubicBezTo>
                    <a:pt x="1551" y="6626"/>
                    <a:pt x="1642" y="6657"/>
                    <a:pt x="1703" y="6687"/>
                  </a:cubicBezTo>
                  <a:cubicBezTo>
                    <a:pt x="2007" y="6778"/>
                    <a:pt x="2311" y="6839"/>
                    <a:pt x="2615" y="6839"/>
                  </a:cubicBezTo>
                  <a:cubicBezTo>
                    <a:pt x="2736" y="6839"/>
                    <a:pt x="2858" y="6809"/>
                    <a:pt x="2979" y="6778"/>
                  </a:cubicBezTo>
                  <a:cubicBezTo>
                    <a:pt x="3344" y="6687"/>
                    <a:pt x="3679" y="6444"/>
                    <a:pt x="3800" y="6110"/>
                  </a:cubicBezTo>
                  <a:cubicBezTo>
                    <a:pt x="3922" y="5836"/>
                    <a:pt x="3922" y="5502"/>
                    <a:pt x="4135" y="5289"/>
                  </a:cubicBezTo>
                  <a:cubicBezTo>
                    <a:pt x="4240" y="5196"/>
                    <a:pt x="4381" y="5161"/>
                    <a:pt x="4531" y="5161"/>
                  </a:cubicBezTo>
                  <a:cubicBezTo>
                    <a:pt x="4725" y="5161"/>
                    <a:pt x="4936" y="5220"/>
                    <a:pt x="5107" y="5289"/>
                  </a:cubicBezTo>
                  <a:cubicBezTo>
                    <a:pt x="7296" y="6079"/>
                    <a:pt x="9393" y="7052"/>
                    <a:pt x="11399" y="8177"/>
                  </a:cubicBezTo>
                  <a:cubicBezTo>
                    <a:pt x="12463" y="6991"/>
                    <a:pt x="13284" y="5593"/>
                    <a:pt x="13831" y="4104"/>
                  </a:cubicBezTo>
                  <a:cubicBezTo>
                    <a:pt x="13831" y="4104"/>
                    <a:pt x="13831" y="4073"/>
                    <a:pt x="13861" y="4043"/>
                  </a:cubicBezTo>
                  <a:cubicBezTo>
                    <a:pt x="13466" y="3860"/>
                    <a:pt x="13071" y="3708"/>
                    <a:pt x="12676" y="3526"/>
                  </a:cubicBezTo>
                  <a:cubicBezTo>
                    <a:pt x="12189" y="3313"/>
                    <a:pt x="11703" y="3101"/>
                    <a:pt x="11217" y="2918"/>
                  </a:cubicBezTo>
                  <a:cubicBezTo>
                    <a:pt x="8633" y="1854"/>
                    <a:pt x="5958" y="912"/>
                    <a:pt x="3223" y="395"/>
                  </a:cubicBezTo>
                  <a:cubicBezTo>
                    <a:pt x="2615" y="274"/>
                    <a:pt x="2007" y="183"/>
                    <a:pt x="1399" y="122"/>
                  </a:cubicBezTo>
                  <a:cubicBezTo>
                    <a:pt x="943" y="61"/>
                    <a:pt x="487" y="31"/>
                    <a:pt x="31" y="0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78"/>
            <p:cNvSpPr/>
            <p:nvPr/>
          </p:nvSpPr>
          <p:spPr>
            <a:xfrm>
              <a:off x="6759500" y="1843025"/>
              <a:ext cx="41075" cy="48650"/>
            </a:xfrm>
            <a:custGeom>
              <a:avLst/>
              <a:gdLst/>
              <a:ahLst/>
              <a:cxnLst/>
              <a:rect l="l" t="t" r="r" b="b"/>
              <a:pathLst>
                <a:path w="1643" h="1946" extrusionOk="0">
                  <a:moveTo>
                    <a:pt x="1" y="0"/>
                  </a:moveTo>
                  <a:cubicBezTo>
                    <a:pt x="305" y="578"/>
                    <a:pt x="822" y="1034"/>
                    <a:pt x="1278" y="1520"/>
                  </a:cubicBezTo>
                  <a:cubicBezTo>
                    <a:pt x="1399" y="1642"/>
                    <a:pt x="1551" y="1794"/>
                    <a:pt x="1642" y="1946"/>
                  </a:cubicBezTo>
                  <a:cubicBezTo>
                    <a:pt x="1490" y="1277"/>
                    <a:pt x="1338" y="639"/>
                    <a:pt x="1186" y="0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78"/>
            <p:cNvSpPr/>
            <p:nvPr/>
          </p:nvSpPr>
          <p:spPr>
            <a:xfrm>
              <a:off x="6747350" y="1599850"/>
              <a:ext cx="171000" cy="458250"/>
            </a:xfrm>
            <a:custGeom>
              <a:avLst/>
              <a:gdLst/>
              <a:ahLst/>
              <a:cxnLst/>
              <a:rect l="l" t="t" r="r" b="b"/>
              <a:pathLst>
                <a:path w="6840" h="18330" extrusionOk="0">
                  <a:moveTo>
                    <a:pt x="6444" y="1"/>
                  </a:moveTo>
                  <a:lnTo>
                    <a:pt x="6444" y="1"/>
                  </a:lnTo>
                  <a:cubicBezTo>
                    <a:pt x="5472" y="305"/>
                    <a:pt x="4469" y="578"/>
                    <a:pt x="3496" y="852"/>
                  </a:cubicBezTo>
                  <a:cubicBezTo>
                    <a:pt x="3101" y="973"/>
                    <a:pt x="2675" y="1095"/>
                    <a:pt x="2402" y="1369"/>
                  </a:cubicBezTo>
                  <a:cubicBezTo>
                    <a:pt x="2250" y="1521"/>
                    <a:pt x="2128" y="1703"/>
                    <a:pt x="2068" y="1916"/>
                  </a:cubicBezTo>
                  <a:cubicBezTo>
                    <a:pt x="1885" y="2432"/>
                    <a:pt x="1916" y="3071"/>
                    <a:pt x="1855" y="3618"/>
                  </a:cubicBezTo>
                  <a:cubicBezTo>
                    <a:pt x="1703" y="4651"/>
                    <a:pt x="1156" y="5563"/>
                    <a:pt x="730" y="6505"/>
                  </a:cubicBezTo>
                  <a:cubicBezTo>
                    <a:pt x="305" y="7478"/>
                    <a:pt x="1" y="8572"/>
                    <a:pt x="396" y="9515"/>
                  </a:cubicBezTo>
                  <a:cubicBezTo>
                    <a:pt x="426" y="9575"/>
                    <a:pt x="457" y="9636"/>
                    <a:pt x="487" y="9727"/>
                  </a:cubicBezTo>
                  <a:lnTo>
                    <a:pt x="1672" y="9727"/>
                  </a:lnTo>
                  <a:cubicBezTo>
                    <a:pt x="1824" y="10366"/>
                    <a:pt x="1976" y="11004"/>
                    <a:pt x="2128" y="11673"/>
                  </a:cubicBezTo>
                  <a:cubicBezTo>
                    <a:pt x="3618" y="13466"/>
                    <a:pt x="4347" y="15776"/>
                    <a:pt x="5016" y="18056"/>
                  </a:cubicBezTo>
                  <a:cubicBezTo>
                    <a:pt x="5624" y="18117"/>
                    <a:pt x="6232" y="18208"/>
                    <a:pt x="6840" y="18329"/>
                  </a:cubicBezTo>
                  <a:cubicBezTo>
                    <a:pt x="6384" y="13861"/>
                    <a:pt x="5320" y="9484"/>
                    <a:pt x="3678" y="5290"/>
                  </a:cubicBezTo>
                  <a:lnTo>
                    <a:pt x="3830" y="5168"/>
                  </a:lnTo>
                  <a:cubicBezTo>
                    <a:pt x="3527" y="4773"/>
                    <a:pt x="3314" y="4287"/>
                    <a:pt x="3405" y="3831"/>
                  </a:cubicBezTo>
                  <a:cubicBezTo>
                    <a:pt x="3527" y="3253"/>
                    <a:pt x="4013" y="2828"/>
                    <a:pt x="4469" y="2463"/>
                  </a:cubicBezTo>
                  <a:lnTo>
                    <a:pt x="6232" y="1065"/>
                  </a:lnTo>
                  <a:cubicBezTo>
                    <a:pt x="6323" y="730"/>
                    <a:pt x="6384" y="366"/>
                    <a:pt x="6444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78"/>
            <p:cNvSpPr/>
            <p:nvPr/>
          </p:nvSpPr>
          <p:spPr>
            <a:xfrm>
              <a:off x="6606025" y="2229800"/>
              <a:ext cx="272825" cy="717375"/>
            </a:xfrm>
            <a:custGeom>
              <a:avLst/>
              <a:gdLst/>
              <a:ahLst/>
              <a:cxnLst/>
              <a:rect l="l" t="t" r="r" b="b"/>
              <a:pathLst>
                <a:path w="10913" h="28695" extrusionOk="0">
                  <a:moveTo>
                    <a:pt x="2371" y="1"/>
                  </a:moveTo>
                  <a:cubicBezTo>
                    <a:pt x="2492" y="3405"/>
                    <a:pt x="2219" y="6840"/>
                    <a:pt x="1945" y="10244"/>
                  </a:cubicBezTo>
                  <a:cubicBezTo>
                    <a:pt x="1854" y="11551"/>
                    <a:pt x="1733" y="12858"/>
                    <a:pt x="1459" y="14165"/>
                  </a:cubicBezTo>
                  <a:cubicBezTo>
                    <a:pt x="1246" y="15229"/>
                    <a:pt x="942" y="16262"/>
                    <a:pt x="730" y="17357"/>
                  </a:cubicBezTo>
                  <a:cubicBezTo>
                    <a:pt x="0" y="21095"/>
                    <a:pt x="699" y="24986"/>
                    <a:pt x="1702" y="28694"/>
                  </a:cubicBezTo>
                  <a:cubicBezTo>
                    <a:pt x="1854" y="28512"/>
                    <a:pt x="1976" y="28329"/>
                    <a:pt x="2128" y="28177"/>
                  </a:cubicBezTo>
                  <a:cubicBezTo>
                    <a:pt x="3283" y="26810"/>
                    <a:pt x="4803" y="25715"/>
                    <a:pt x="6474" y="25016"/>
                  </a:cubicBezTo>
                  <a:cubicBezTo>
                    <a:pt x="7021" y="24804"/>
                    <a:pt x="7629" y="24591"/>
                    <a:pt x="8055" y="24165"/>
                  </a:cubicBezTo>
                  <a:cubicBezTo>
                    <a:pt x="8328" y="23922"/>
                    <a:pt x="8511" y="23618"/>
                    <a:pt x="8632" y="23284"/>
                  </a:cubicBezTo>
                  <a:cubicBezTo>
                    <a:pt x="8815" y="22767"/>
                    <a:pt x="8876" y="22190"/>
                    <a:pt x="8906" y="21642"/>
                  </a:cubicBezTo>
                  <a:cubicBezTo>
                    <a:pt x="9240" y="18117"/>
                    <a:pt x="9575" y="14621"/>
                    <a:pt x="9879" y="11095"/>
                  </a:cubicBezTo>
                  <a:cubicBezTo>
                    <a:pt x="10243" y="7417"/>
                    <a:pt x="10578" y="3709"/>
                    <a:pt x="10912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78"/>
            <p:cNvSpPr/>
            <p:nvPr/>
          </p:nvSpPr>
          <p:spPr>
            <a:xfrm>
              <a:off x="6484425" y="1843025"/>
              <a:ext cx="394425" cy="387575"/>
            </a:xfrm>
            <a:custGeom>
              <a:avLst/>
              <a:gdLst/>
              <a:ahLst/>
              <a:cxnLst/>
              <a:rect l="l" t="t" r="r" b="b"/>
              <a:pathLst>
                <a:path w="15777" h="15503" extrusionOk="0">
                  <a:moveTo>
                    <a:pt x="31" y="0"/>
                  </a:moveTo>
                  <a:lnTo>
                    <a:pt x="1" y="31"/>
                  </a:lnTo>
                  <a:cubicBezTo>
                    <a:pt x="578" y="1824"/>
                    <a:pt x="1186" y="3617"/>
                    <a:pt x="1794" y="5441"/>
                  </a:cubicBezTo>
                  <a:lnTo>
                    <a:pt x="1916" y="5441"/>
                  </a:lnTo>
                  <a:cubicBezTo>
                    <a:pt x="1946" y="5016"/>
                    <a:pt x="2037" y="4590"/>
                    <a:pt x="2372" y="4347"/>
                  </a:cubicBezTo>
                  <a:cubicBezTo>
                    <a:pt x="2797" y="5168"/>
                    <a:pt x="2797" y="6140"/>
                    <a:pt x="2797" y="7083"/>
                  </a:cubicBezTo>
                  <a:cubicBezTo>
                    <a:pt x="3587" y="6262"/>
                    <a:pt x="4378" y="5411"/>
                    <a:pt x="5138" y="4590"/>
                  </a:cubicBezTo>
                  <a:cubicBezTo>
                    <a:pt x="5259" y="4469"/>
                    <a:pt x="5381" y="4347"/>
                    <a:pt x="5563" y="4286"/>
                  </a:cubicBezTo>
                  <a:cubicBezTo>
                    <a:pt x="5629" y="4262"/>
                    <a:pt x="5696" y="4251"/>
                    <a:pt x="5764" y="4251"/>
                  </a:cubicBezTo>
                  <a:cubicBezTo>
                    <a:pt x="6044" y="4251"/>
                    <a:pt x="6328" y="4437"/>
                    <a:pt x="6475" y="4681"/>
                  </a:cubicBezTo>
                  <a:cubicBezTo>
                    <a:pt x="6657" y="4985"/>
                    <a:pt x="6688" y="5380"/>
                    <a:pt x="6779" y="5715"/>
                  </a:cubicBezTo>
                  <a:cubicBezTo>
                    <a:pt x="6901" y="6353"/>
                    <a:pt x="7113" y="6961"/>
                    <a:pt x="7448" y="7539"/>
                  </a:cubicBezTo>
                  <a:cubicBezTo>
                    <a:pt x="7691" y="7964"/>
                    <a:pt x="7995" y="8390"/>
                    <a:pt x="8177" y="8876"/>
                  </a:cubicBezTo>
                  <a:cubicBezTo>
                    <a:pt x="8663" y="9970"/>
                    <a:pt x="8481" y="11338"/>
                    <a:pt x="7721" y="12311"/>
                  </a:cubicBezTo>
                  <a:cubicBezTo>
                    <a:pt x="7174" y="13010"/>
                    <a:pt x="6353" y="13466"/>
                    <a:pt x="5563" y="13891"/>
                  </a:cubicBezTo>
                  <a:cubicBezTo>
                    <a:pt x="5138" y="14134"/>
                    <a:pt x="4712" y="14378"/>
                    <a:pt x="4286" y="14621"/>
                  </a:cubicBezTo>
                  <a:cubicBezTo>
                    <a:pt x="4438" y="14894"/>
                    <a:pt x="4530" y="15198"/>
                    <a:pt x="4651" y="15502"/>
                  </a:cubicBezTo>
                  <a:lnTo>
                    <a:pt x="4773" y="15472"/>
                  </a:lnTo>
                  <a:lnTo>
                    <a:pt x="15776" y="15472"/>
                  </a:lnTo>
                  <a:cubicBezTo>
                    <a:pt x="15715" y="15259"/>
                    <a:pt x="15685" y="15046"/>
                    <a:pt x="15624" y="14803"/>
                  </a:cubicBezTo>
                  <a:cubicBezTo>
                    <a:pt x="15138" y="12645"/>
                    <a:pt x="14651" y="10426"/>
                    <a:pt x="14135" y="8207"/>
                  </a:cubicBezTo>
                  <a:cubicBezTo>
                    <a:pt x="13648" y="6110"/>
                    <a:pt x="13162" y="4013"/>
                    <a:pt x="12645" y="1946"/>
                  </a:cubicBezTo>
                  <a:cubicBezTo>
                    <a:pt x="12554" y="1794"/>
                    <a:pt x="12402" y="1642"/>
                    <a:pt x="12281" y="1520"/>
                  </a:cubicBezTo>
                  <a:cubicBezTo>
                    <a:pt x="11825" y="1034"/>
                    <a:pt x="11308" y="578"/>
                    <a:pt x="11004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78"/>
            <p:cNvSpPr/>
            <p:nvPr/>
          </p:nvSpPr>
          <p:spPr>
            <a:xfrm>
              <a:off x="6466950" y="1949300"/>
              <a:ext cx="234075" cy="509250"/>
            </a:xfrm>
            <a:custGeom>
              <a:avLst/>
              <a:gdLst/>
              <a:ahLst/>
              <a:cxnLst/>
              <a:rect l="l" t="t" r="r" b="b"/>
              <a:pathLst>
                <a:path w="9363" h="20370" extrusionOk="0">
                  <a:moveTo>
                    <a:pt x="6463" y="0"/>
                  </a:moveTo>
                  <a:cubicBezTo>
                    <a:pt x="6395" y="0"/>
                    <a:pt x="6328" y="11"/>
                    <a:pt x="6262" y="35"/>
                  </a:cubicBezTo>
                  <a:cubicBezTo>
                    <a:pt x="6080" y="96"/>
                    <a:pt x="5958" y="218"/>
                    <a:pt x="5837" y="339"/>
                  </a:cubicBezTo>
                  <a:cubicBezTo>
                    <a:pt x="5077" y="1160"/>
                    <a:pt x="4286" y="2011"/>
                    <a:pt x="3496" y="2832"/>
                  </a:cubicBezTo>
                  <a:cubicBezTo>
                    <a:pt x="3496" y="1889"/>
                    <a:pt x="3496" y="917"/>
                    <a:pt x="3071" y="96"/>
                  </a:cubicBezTo>
                  <a:cubicBezTo>
                    <a:pt x="2736" y="339"/>
                    <a:pt x="2645" y="765"/>
                    <a:pt x="2615" y="1190"/>
                  </a:cubicBezTo>
                  <a:cubicBezTo>
                    <a:pt x="2584" y="1525"/>
                    <a:pt x="2584" y="1889"/>
                    <a:pt x="2523" y="2224"/>
                  </a:cubicBezTo>
                  <a:cubicBezTo>
                    <a:pt x="2371" y="3166"/>
                    <a:pt x="1733" y="3956"/>
                    <a:pt x="1429" y="4838"/>
                  </a:cubicBezTo>
                  <a:cubicBezTo>
                    <a:pt x="1156" y="5658"/>
                    <a:pt x="1186" y="6509"/>
                    <a:pt x="1186" y="7361"/>
                  </a:cubicBezTo>
                  <a:cubicBezTo>
                    <a:pt x="1186" y="8303"/>
                    <a:pt x="1186" y="9275"/>
                    <a:pt x="1125" y="10218"/>
                  </a:cubicBezTo>
                  <a:cubicBezTo>
                    <a:pt x="1095" y="10826"/>
                    <a:pt x="1034" y="11464"/>
                    <a:pt x="882" y="12072"/>
                  </a:cubicBezTo>
                  <a:cubicBezTo>
                    <a:pt x="730" y="12589"/>
                    <a:pt x="487" y="13075"/>
                    <a:pt x="305" y="13622"/>
                  </a:cubicBezTo>
                  <a:cubicBezTo>
                    <a:pt x="92" y="14291"/>
                    <a:pt x="1" y="14990"/>
                    <a:pt x="1" y="15689"/>
                  </a:cubicBezTo>
                  <a:cubicBezTo>
                    <a:pt x="1" y="17391"/>
                    <a:pt x="578" y="19245"/>
                    <a:pt x="2037" y="20066"/>
                  </a:cubicBezTo>
                  <a:cubicBezTo>
                    <a:pt x="2371" y="20248"/>
                    <a:pt x="2797" y="20370"/>
                    <a:pt x="3192" y="20370"/>
                  </a:cubicBezTo>
                  <a:cubicBezTo>
                    <a:pt x="3466" y="20339"/>
                    <a:pt x="3739" y="20248"/>
                    <a:pt x="4013" y="20127"/>
                  </a:cubicBezTo>
                  <a:cubicBezTo>
                    <a:pt x="4773" y="19732"/>
                    <a:pt x="5350" y="19002"/>
                    <a:pt x="5654" y="18181"/>
                  </a:cubicBezTo>
                  <a:cubicBezTo>
                    <a:pt x="5989" y="17391"/>
                    <a:pt x="6049" y="16510"/>
                    <a:pt x="6049" y="15628"/>
                  </a:cubicBezTo>
                  <a:cubicBezTo>
                    <a:pt x="6049" y="15172"/>
                    <a:pt x="6019" y="14686"/>
                    <a:pt x="5989" y="14230"/>
                  </a:cubicBezTo>
                  <a:cubicBezTo>
                    <a:pt x="5867" y="13227"/>
                    <a:pt x="5654" y="12224"/>
                    <a:pt x="5350" y="11251"/>
                  </a:cubicBezTo>
                  <a:cubicBezTo>
                    <a:pt x="5229" y="10947"/>
                    <a:pt x="5137" y="10643"/>
                    <a:pt x="4985" y="10370"/>
                  </a:cubicBezTo>
                  <a:cubicBezTo>
                    <a:pt x="5411" y="10127"/>
                    <a:pt x="5837" y="9883"/>
                    <a:pt x="6262" y="9640"/>
                  </a:cubicBezTo>
                  <a:cubicBezTo>
                    <a:pt x="7052" y="9215"/>
                    <a:pt x="7873" y="8759"/>
                    <a:pt x="8420" y="8060"/>
                  </a:cubicBezTo>
                  <a:cubicBezTo>
                    <a:pt x="9180" y="7087"/>
                    <a:pt x="9362" y="5750"/>
                    <a:pt x="8876" y="4625"/>
                  </a:cubicBezTo>
                  <a:cubicBezTo>
                    <a:pt x="8694" y="4139"/>
                    <a:pt x="8390" y="3713"/>
                    <a:pt x="8147" y="3288"/>
                  </a:cubicBezTo>
                  <a:cubicBezTo>
                    <a:pt x="7812" y="2710"/>
                    <a:pt x="7600" y="2102"/>
                    <a:pt x="7478" y="1464"/>
                  </a:cubicBezTo>
                  <a:cubicBezTo>
                    <a:pt x="7387" y="1129"/>
                    <a:pt x="7356" y="765"/>
                    <a:pt x="7174" y="430"/>
                  </a:cubicBezTo>
                  <a:cubicBezTo>
                    <a:pt x="7027" y="186"/>
                    <a:pt x="6743" y="0"/>
                    <a:pt x="6463" y="0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78"/>
            <p:cNvSpPr/>
            <p:nvPr/>
          </p:nvSpPr>
          <p:spPr>
            <a:xfrm>
              <a:off x="7129575" y="1650575"/>
              <a:ext cx="386825" cy="767750"/>
            </a:xfrm>
            <a:custGeom>
              <a:avLst/>
              <a:gdLst/>
              <a:ahLst/>
              <a:cxnLst/>
              <a:rect l="l" t="t" r="r" b="b"/>
              <a:pathLst>
                <a:path w="15473" h="30710" extrusionOk="0">
                  <a:moveTo>
                    <a:pt x="4857" y="1"/>
                  </a:moveTo>
                  <a:cubicBezTo>
                    <a:pt x="4756" y="1"/>
                    <a:pt x="4656" y="21"/>
                    <a:pt x="4560" y="69"/>
                  </a:cubicBezTo>
                  <a:lnTo>
                    <a:pt x="4317" y="130"/>
                  </a:lnTo>
                  <a:cubicBezTo>
                    <a:pt x="4408" y="312"/>
                    <a:pt x="4469" y="525"/>
                    <a:pt x="4530" y="707"/>
                  </a:cubicBezTo>
                  <a:cubicBezTo>
                    <a:pt x="4742" y="1467"/>
                    <a:pt x="4834" y="2288"/>
                    <a:pt x="5198" y="2987"/>
                  </a:cubicBezTo>
                  <a:cubicBezTo>
                    <a:pt x="5593" y="3747"/>
                    <a:pt x="6262" y="4355"/>
                    <a:pt x="6536" y="5176"/>
                  </a:cubicBezTo>
                  <a:cubicBezTo>
                    <a:pt x="6688" y="5662"/>
                    <a:pt x="6657" y="6179"/>
                    <a:pt x="6597" y="6695"/>
                  </a:cubicBezTo>
                  <a:cubicBezTo>
                    <a:pt x="6505" y="7425"/>
                    <a:pt x="6293" y="8185"/>
                    <a:pt x="5958" y="8853"/>
                  </a:cubicBezTo>
                  <a:cubicBezTo>
                    <a:pt x="5624" y="9583"/>
                    <a:pt x="5168" y="10221"/>
                    <a:pt x="4773" y="10920"/>
                  </a:cubicBezTo>
                  <a:cubicBezTo>
                    <a:pt x="3344" y="13413"/>
                    <a:pt x="2645" y="16300"/>
                    <a:pt x="2736" y="19158"/>
                  </a:cubicBezTo>
                  <a:lnTo>
                    <a:pt x="2554" y="19583"/>
                  </a:lnTo>
                  <a:cubicBezTo>
                    <a:pt x="2675" y="19583"/>
                    <a:pt x="2767" y="19613"/>
                    <a:pt x="2858" y="19674"/>
                  </a:cubicBezTo>
                  <a:cubicBezTo>
                    <a:pt x="3040" y="19765"/>
                    <a:pt x="3192" y="19857"/>
                    <a:pt x="3375" y="19948"/>
                  </a:cubicBezTo>
                  <a:cubicBezTo>
                    <a:pt x="3192" y="20769"/>
                    <a:pt x="3192" y="21620"/>
                    <a:pt x="3010" y="22440"/>
                  </a:cubicBezTo>
                  <a:cubicBezTo>
                    <a:pt x="2767" y="23413"/>
                    <a:pt x="2220" y="24325"/>
                    <a:pt x="1490" y="25024"/>
                  </a:cubicBezTo>
                  <a:cubicBezTo>
                    <a:pt x="1156" y="25328"/>
                    <a:pt x="791" y="25601"/>
                    <a:pt x="396" y="25723"/>
                  </a:cubicBezTo>
                  <a:lnTo>
                    <a:pt x="396" y="25753"/>
                  </a:lnTo>
                  <a:cubicBezTo>
                    <a:pt x="457" y="26240"/>
                    <a:pt x="1" y="26756"/>
                    <a:pt x="183" y="27212"/>
                  </a:cubicBezTo>
                  <a:cubicBezTo>
                    <a:pt x="213" y="27334"/>
                    <a:pt x="305" y="27456"/>
                    <a:pt x="396" y="27547"/>
                  </a:cubicBezTo>
                  <a:cubicBezTo>
                    <a:pt x="426" y="27577"/>
                    <a:pt x="487" y="27608"/>
                    <a:pt x="517" y="27668"/>
                  </a:cubicBezTo>
                  <a:cubicBezTo>
                    <a:pt x="1764" y="28732"/>
                    <a:pt x="3375" y="29431"/>
                    <a:pt x="5046" y="29614"/>
                  </a:cubicBezTo>
                  <a:cubicBezTo>
                    <a:pt x="6353" y="29735"/>
                    <a:pt x="7721" y="29553"/>
                    <a:pt x="8967" y="29978"/>
                  </a:cubicBezTo>
                  <a:cubicBezTo>
                    <a:pt x="9545" y="30191"/>
                    <a:pt x="10183" y="30556"/>
                    <a:pt x="10761" y="30647"/>
                  </a:cubicBezTo>
                  <a:cubicBezTo>
                    <a:pt x="10907" y="30687"/>
                    <a:pt x="11053" y="30709"/>
                    <a:pt x="11199" y="30709"/>
                  </a:cubicBezTo>
                  <a:cubicBezTo>
                    <a:pt x="11387" y="30709"/>
                    <a:pt x="11575" y="30672"/>
                    <a:pt x="11764" y="30586"/>
                  </a:cubicBezTo>
                  <a:cubicBezTo>
                    <a:pt x="12493" y="30282"/>
                    <a:pt x="12797" y="29401"/>
                    <a:pt x="13010" y="28611"/>
                  </a:cubicBezTo>
                  <a:cubicBezTo>
                    <a:pt x="13831" y="25784"/>
                    <a:pt x="14621" y="22896"/>
                    <a:pt x="14591" y="19917"/>
                  </a:cubicBezTo>
                  <a:cubicBezTo>
                    <a:pt x="14560" y="18337"/>
                    <a:pt x="14317" y="16696"/>
                    <a:pt x="14743" y="15176"/>
                  </a:cubicBezTo>
                  <a:cubicBezTo>
                    <a:pt x="14986" y="14325"/>
                    <a:pt x="15472" y="13504"/>
                    <a:pt x="15350" y="12653"/>
                  </a:cubicBezTo>
                  <a:cubicBezTo>
                    <a:pt x="15229" y="11467"/>
                    <a:pt x="14135" y="10586"/>
                    <a:pt x="14074" y="9431"/>
                  </a:cubicBezTo>
                  <a:cubicBezTo>
                    <a:pt x="14043" y="8914"/>
                    <a:pt x="14226" y="8428"/>
                    <a:pt x="14408" y="7942"/>
                  </a:cubicBezTo>
                  <a:cubicBezTo>
                    <a:pt x="14591" y="7364"/>
                    <a:pt x="14743" y="6756"/>
                    <a:pt x="14712" y="6148"/>
                  </a:cubicBezTo>
                  <a:cubicBezTo>
                    <a:pt x="14712" y="5510"/>
                    <a:pt x="14439" y="4902"/>
                    <a:pt x="13952" y="4537"/>
                  </a:cubicBezTo>
                  <a:cubicBezTo>
                    <a:pt x="13132" y="3899"/>
                    <a:pt x="11855" y="4203"/>
                    <a:pt x="11004" y="3625"/>
                  </a:cubicBezTo>
                  <a:cubicBezTo>
                    <a:pt x="10122" y="3017"/>
                    <a:pt x="9849" y="1680"/>
                    <a:pt x="8876" y="1315"/>
                  </a:cubicBezTo>
                  <a:cubicBezTo>
                    <a:pt x="8682" y="1250"/>
                    <a:pt x="8478" y="1231"/>
                    <a:pt x="8272" y="1231"/>
                  </a:cubicBezTo>
                  <a:cubicBezTo>
                    <a:pt x="7962" y="1231"/>
                    <a:pt x="7644" y="1275"/>
                    <a:pt x="7336" y="1275"/>
                  </a:cubicBezTo>
                  <a:cubicBezTo>
                    <a:pt x="7079" y="1275"/>
                    <a:pt x="6830" y="1244"/>
                    <a:pt x="6597" y="1133"/>
                  </a:cubicBezTo>
                  <a:cubicBezTo>
                    <a:pt x="6232" y="981"/>
                    <a:pt x="5958" y="616"/>
                    <a:pt x="5654" y="343"/>
                  </a:cubicBezTo>
                  <a:cubicBezTo>
                    <a:pt x="5430" y="163"/>
                    <a:pt x="5140" y="1"/>
                    <a:pt x="4857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78"/>
            <p:cNvSpPr/>
            <p:nvPr/>
          </p:nvSpPr>
          <p:spPr>
            <a:xfrm>
              <a:off x="7111350" y="2339225"/>
              <a:ext cx="352600" cy="631500"/>
            </a:xfrm>
            <a:custGeom>
              <a:avLst/>
              <a:gdLst/>
              <a:ahLst/>
              <a:cxnLst/>
              <a:rect l="l" t="t" r="r" b="b"/>
              <a:pathLst>
                <a:path w="14104" h="25260" extrusionOk="0">
                  <a:moveTo>
                    <a:pt x="1125" y="1"/>
                  </a:moveTo>
                  <a:cubicBezTo>
                    <a:pt x="1672" y="3192"/>
                    <a:pt x="1702" y="6475"/>
                    <a:pt x="1216" y="9697"/>
                  </a:cubicBezTo>
                  <a:cubicBezTo>
                    <a:pt x="790" y="12524"/>
                    <a:pt x="0" y="15533"/>
                    <a:pt x="1094" y="18208"/>
                  </a:cubicBezTo>
                  <a:cubicBezTo>
                    <a:pt x="1125" y="18268"/>
                    <a:pt x="1155" y="18360"/>
                    <a:pt x="1186" y="18420"/>
                  </a:cubicBezTo>
                  <a:cubicBezTo>
                    <a:pt x="1976" y="20183"/>
                    <a:pt x="3496" y="21490"/>
                    <a:pt x="4985" y="22737"/>
                  </a:cubicBezTo>
                  <a:cubicBezTo>
                    <a:pt x="6231" y="23800"/>
                    <a:pt x="7538" y="24895"/>
                    <a:pt x="9149" y="25259"/>
                  </a:cubicBezTo>
                  <a:cubicBezTo>
                    <a:pt x="9636" y="24773"/>
                    <a:pt x="10122" y="24256"/>
                    <a:pt x="10547" y="23740"/>
                  </a:cubicBezTo>
                  <a:cubicBezTo>
                    <a:pt x="11581" y="22554"/>
                    <a:pt x="12462" y="21278"/>
                    <a:pt x="13222" y="19910"/>
                  </a:cubicBezTo>
                  <a:cubicBezTo>
                    <a:pt x="13587" y="19302"/>
                    <a:pt x="13921" y="18633"/>
                    <a:pt x="14013" y="17904"/>
                  </a:cubicBezTo>
                  <a:cubicBezTo>
                    <a:pt x="14104" y="17265"/>
                    <a:pt x="13982" y="16597"/>
                    <a:pt x="13861" y="15958"/>
                  </a:cubicBezTo>
                  <a:cubicBezTo>
                    <a:pt x="13070" y="11673"/>
                    <a:pt x="12280" y="7387"/>
                    <a:pt x="11490" y="3131"/>
                  </a:cubicBezTo>
                  <a:cubicBezTo>
                    <a:pt x="10912" y="3010"/>
                    <a:pt x="10274" y="2645"/>
                    <a:pt x="9696" y="2432"/>
                  </a:cubicBezTo>
                  <a:cubicBezTo>
                    <a:pt x="8450" y="2007"/>
                    <a:pt x="7082" y="2189"/>
                    <a:pt x="5775" y="2068"/>
                  </a:cubicBezTo>
                  <a:cubicBezTo>
                    <a:pt x="4104" y="1885"/>
                    <a:pt x="2493" y="1186"/>
                    <a:pt x="1246" y="122"/>
                  </a:cubicBezTo>
                  <a:cubicBezTo>
                    <a:pt x="1216" y="62"/>
                    <a:pt x="1155" y="31"/>
                    <a:pt x="1125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78"/>
            <p:cNvSpPr/>
            <p:nvPr/>
          </p:nvSpPr>
          <p:spPr>
            <a:xfrm>
              <a:off x="7111350" y="2140150"/>
              <a:ext cx="102600" cy="158825"/>
            </a:xfrm>
            <a:custGeom>
              <a:avLst/>
              <a:gdLst/>
              <a:ahLst/>
              <a:cxnLst/>
              <a:rect l="l" t="t" r="r" b="b"/>
              <a:pathLst>
                <a:path w="4104" h="6353" extrusionOk="0">
                  <a:moveTo>
                    <a:pt x="3252" y="0"/>
                  </a:moveTo>
                  <a:cubicBezTo>
                    <a:pt x="3070" y="30"/>
                    <a:pt x="2979" y="182"/>
                    <a:pt x="2918" y="365"/>
                  </a:cubicBezTo>
                  <a:cubicBezTo>
                    <a:pt x="2888" y="395"/>
                    <a:pt x="2888" y="426"/>
                    <a:pt x="2888" y="426"/>
                  </a:cubicBezTo>
                  <a:cubicBezTo>
                    <a:pt x="2341" y="1915"/>
                    <a:pt x="1520" y="3313"/>
                    <a:pt x="456" y="4499"/>
                  </a:cubicBezTo>
                  <a:cubicBezTo>
                    <a:pt x="365" y="4620"/>
                    <a:pt x="274" y="4711"/>
                    <a:pt x="152" y="4833"/>
                  </a:cubicBezTo>
                  <a:cubicBezTo>
                    <a:pt x="91" y="4894"/>
                    <a:pt x="0" y="4985"/>
                    <a:pt x="0" y="5107"/>
                  </a:cubicBezTo>
                  <a:cubicBezTo>
                    <a:pt x="0" y="5198"/>
                    <a:pt x="31" y="5289"/>
                    <a:pt x="91" y="5350"/>
                  </a:cubicBezTo>
                  <a:cubicBezTo>
                    <a:pt x="274" y="5714"/>
                    <a:pt x="517" y="6049"/>
                    <a:pt x="730" y="6353"/>
                  </a:cubicBezTo>
                  <a:lnTo>
                    <a:pt x="973" y="6201"/>
                  </a:lnTo>
                  <a:cubicBezTo>
                    <a:pt x="1003" y="6201"/>
                    <a:pt x="1064" y="6170"/>
                    <a:pt x="1125" y="6140"/>
                  </a:cubicBezTo>
                  <a:cubicBezTo>
                    <a:pt x="1520" y="6018"/>
                    <a:pt x="1885" y="5745"/>
                    <a:pt x="2219" y="5441"/>
                  </a:cubicBezTo>
                  <a:cubicBezTo>
                    <a:pt x="2949" y="4772"/>
                    <a:pt x="3496" y="3830"/>
                    <a:pt x="3739" y="2857"/>
                  </a:cubicBezTo>
                  <a:cubicBezTo>
                    <a:pt x="3921" y="2037"/>
                    <a:pt x="3921" y="1186"/>
                    <a:pt x="4104" y="365"/>
                  </a:cubicBezTo>
                  <a:cubicBezTo>
                    <a:pt x="3921" y="274"/>
                    <a:pt x="3769" y="182"/>
                    <a:pt x="3587" y="91"/>
                  </a:cubicBezTo>
                  <a:cubicBezTo>
                    <a:pt x="3496" y="30"/>
                    <a:pt x="3404" y="0"/>
                    <a:pt x="3283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78"/>
            <p:cNvSpPr/>
            <p:nvPr/>
          </p:nvSpPr>
          <p:spPr>
            <a:xfrm>
              <a:off x="6839300" y="1672800"/>
              <a:ext cx="370850" cy="463575"/>
            </a:xfrm>
            <a:custGeom>
              <a:avLst/>
              <a:gdLst/>
              <a:ahLst/>
              <a:cxnLst/>
              <a:rect l="l" t="t" r="r" b="b"/>
              <a:pathLst>
                <a:path w="14834" h="18543" extrusionOk="0">
                  <a:moveTo>
                    <a:pt x="14347" y="1"/>
                  </a:moveTo>
                  <a:lnTo>
                    <a:pt x="14104" y="122"/>
                  </a:lnTo>
                  <a:cubicBezTo>
                    <a:pt x="14134" y="274"/>
                    <a:pt x="14165" y="426"/>
                    <a:pt x="14134" y="578"/>
                  </a:cubicBezTo>
                  <a:cubicBezTo>
                    <a:pt x="14104" y="852"/>
                    <a:pt x="13922" y="1065"/>
                    <a:pt x="13739" y="1277"/>
                  </a:cubicBezTo>
                  <a:cubicBezTo>
                    <a:pt x="12767" y="2341"/>
                    <a:pt x="11733" y="3284"/>
                    <a:pt x="10548" y="4104"/>
                  </a:cubicBezTo>
                  <a:cubicBezTo>
                    <a:pt x="10061" y="3132"/>
                    <a:pt x="9302" y="2250"/>
                    <a:pt x="8420" y="1581"/>
                  </a:cubicBezTo>
                  <a:cubicBezTo>
                    <a:pt x="8086" y="4317"/>
                    <a:pt x="7843" y="7053"/>
                    <a:pt x="7691" y="9788"/>
                  </a:cubicBezTo>
                  <a:lnTo>
                    <a:pt x="7599" y="9819"/>
                  </a:lnTo>
                  <a:cubicBezTo>
                    <a:pt x="6748" y="7539"/>
                    <a:pt x="7356" y="5168"/>
                    <a:pt x="6505" y="2888"/>
                  </a:cubicBezTo>
                  <a:cubicBezTo>
                    <a:pt x="6455" y="2884"/>
                    <a:pt x="6404" y="2881"/>
                    <a:pt x="6354" y="2881"/>
                  </a:cubicBezTo>
                  <a:cubicBezTo>
                    <a:pt x="5763" y="2881"/>
                    <a:pt x="5162" y="3200"/>
                    <a:pt x="4742" y="3648"/>
                  </a:cubicBezTo>
                  <a:cubicBezTo>
                    <a:pt x="4256" y="4135"/>
                    <a:pt x="3922" y="4712"/>
                    <a:pt x="3618" y="5320"/>
                  </a:cubicBezTo>
                  <a:cubicBezTo>
                    <a:pt x="2554" y="4591"/>
                    <a:pt x="1551" y="3739"/>
                    <a:pt x="639" y="2828"/>
                  </a:cubicBezTo>
                  <a:cubicBezTo>
                    <a:pt x="456" y="2645"/>
                    <a:pt x="304" y="2463"/>
                    <a:pt x="152" y="2250"/>
                  </a:cubicBezTo>
                  <a:lnTo>
                    <a:pt x="0" y="2372"/>
                  </a:lnTo>
                  <a:cubicBezTo>
                    <a:pt x="1642" y="6566"/>
                    <a:pt x="2706" y="10943"/>
                    <a:pt x="3162" y="15411"/>
                  </a:cubicBezTo>
                  <a:cubicBezTo>
                    <a:pt x="5897" y="15928"/>
                    <a:pt x="8572" y="16870"/>
                    <a:pt x="11156" y="17934"/>
                  </a:cubicBezTo>
                  <a:cubicBezTo>
                    <a:pt x="11642" y="18117"/>
                    <a:pt x="12128" y="18329"/>
                    <a:pt x="12615" y="18542"/>
                  </a:cubicBezTo>
                  <a:cubicBezTo>
                    <a:pt x="12584" y="13436"/>
                    <a:pt x="13162" y="8299"/>
                    <a:pt x="14317" y="3314"/>
                  </a:cubicBezTo>
                  <a:cubicBezTo>
                    <a:pt x="14590" y="2220"/>
                    <a:pt x="14834" y="1004"/>
                    <a:pt x="14347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78"/>
            <p:cNvSpPr/>
            <p:nvPr/>
          </p:nvSpPr>
          <p:spPr>
            <a:xfrm>
              <a:off x="7049800" y="1625700"/>
              <a:ext cx="143625" cy="149725"/>
            </a:xfrm>
            <a:custGeom>
              <a:avLst/>
              <a:gdLst/>
              <a:ahLst/>
              <a:cxnLst/>
              <a:rect l="l" t="t" r="r" b="b"/>
              <a:pathLst>
                <a:path w="5745" h="5989" extrusionOk="0">
                  <a:moveTo>
                    <a:pt x="3465" y="0"/>
                  </a:moveTo>
                  <a:lnTo>
                    <a:pt x="3435" y="61"/>
                  </a:lnTo>
                  <a:cubicBezTo>
                    <a:pt x="3344" y="183"/>
                    <a:pt x="3252" y="274"/>
                    <a:pt x="3161" y="395"/>
                  </a:cubicBezTo>
                  <a:cubicBezTo>
                    <a:pt x="2249" y="1459"/>
                    <a:pt x="1186" y="2371"/>
                    <a:pt x="0" y="3161"/>
                  </a:cubicBezTo>
                  <a:lnTo>
                    <a:pt x="30" y="3192"/>
                  </a:lnTo>
                  <a:cubicBezTo>
                    <a:pt x="0" y="3283"/>
                    <a:pt x="0" y="3374"/>
                    <a:pt x="0" y="3465"/>
                  </a:cubicBezTo>
                  <a:cubicBezTo>
                    <a:pt x="882" y="4134"/>
                    <a:pt x="1641" y="5016"/>
                    <a:pt x="2128" y="5988"/>
                  </a:cubicBezTo>
                  <a:cubicBezTo>
                    <a:pt x="3283" y="5168"/>
                    <a:pt x="4347" y="4225"/>
                    <a:pt x="5319" y="3161"/>
                  </a:cubicBezTo>
                  <a:cubicBezTo>
                    <a:pt x="5502" y="2949"/>
                    <a:pt x="5684" y="2736"/>
                    <a:pt x="5714" y="2462"/>
                  </a:cubicBezTo>
                  <a:cubicBezTo>
                    <a:pt x="5745" y="2310"/>
                    <a:pt x="5714" y="2158"/>
                    <a:pt x="5684" y="2006"/>
                  </a:cubicBezTo>
                  <a:cubicBezTo>
                    <a:pt x="5654" y="1976"/>
                    <a:pt x="5654" y="1915"/>
                    <a:pt x="5654" y="1885"/>
                  </a:cubicBezTo>
                  <a:cubicBezTo>
                    <a:pt x="5289" y="973"/>
                    <a:pt x="4407" y="365"/>
                    <a:pt x="3465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78"/>
            <p:cNvSpPr/>
            <p:nvPr/>
          </p:nvSpPr>
          <p:spPr>
            <a:xfrm>
              <a:off x="6827150" y="2177725"/>
              <a:ext cx="326775" cy="640425"/>
            </a:xfrm>
            <a:custGeom>
              <a:avLst/>
              <a:gdLst/>
              <a:ahLst/>
              <a:cxnLst/>
              <a:rect l="l" t="t" r="r" b="b"/>
              <a:pathLst>
                <a:path w="13071" h="25617" extrusionOk="0">
                  <a:moveTo>
                    <a:pt x="4753" y="1"/>
                  </a:moveTo>
                  <a:cubicBezTo>
                    <a:pt x="4594" y="1"/>
                    <a:pt x="4442" y="43"/>
                    <a:pt x="4316" y="169"/>
                  </a:cubicBezTo>
                  <a:cubicBezTo>
                    <a:pt x="4134" y="351"/>
                    <a:pt x="4134" y="686"/>
                    <a:pt x="4043" y="959"/>
                  </a:cubicBezTo>
                  <a:cubicBezTo>
                    <a:pt x="3891" y="1324"/>
                    <a:pt x="3587" y="1537"/>
                    <a:pt x="3222" y="1658"/>
                  </a:cubicBezTo>
                  <a:cubicBezTo>
                    <a:pt x="3313" y="2996"/>
                    <a:pt x="3040" y="4333"/>
                    <a:pt x="2736" y="5640"/>
                  </a:cubicBezTo>
                  <a:cubicBezTo>
                    <a:pt x="2189" y="8193"/>
                    <a:pt x="1611" y="10716"/>
                    <a:pt x="1064" y="13269"/>
                  </a:cubicBezTo>
                  <a:cubicBezTo>
                    <a:pt x="790" y="16795"/>
                    <a:pt x="517" y="20321"/>
                    <a:pt x="274" y="23847"/>
                  </a:cubicBezTo>
                  <a:cubicBezTo>
                    <a:pt x="213" y="24394"/>
                    <a:pt x="183" y="24972"/>
                    <a:pt x="0" y="25488"/>
                  </a:cubicBezTo>
                  <a:lnTo>
                    <a:pt x="91" y="25519"/>
                  </a:lnTo>
                  <a:cubicBezTo>
                    <a:pt x="1202" y="25584"/>
                    <a:pt x="2314" y="25616"/>
                    <a:pt x="3427" y="25616"/>
                  </a:cubicBezTo>
                  <a:cubicBezTo>
                    <a:pt x="6488" y="25616"/>
                    <a:pt x="9553" y="25371"/>
                    <a:pt x="12584" y="24880"/>
                  </a:cubicBezTo>
                  <a:lnTo>
                    <a:pt x="12766" y="24789"/>
                  </a:lnTo>
                  <a:cubicBezTo>
                    <a:pt x="12736" y="24698"/>
                    <a:pt x="12706" y="24637"/>
                    <a:pt x="12675" y="24546"/>
                  </a:cubicBezTo>
                  <a:cubicBezTo>
                    <a:pt x="11520" y="21902"/>
                    <a:pt x="12280" y="18893"/>
                    <a:pt x="12645" y="16035"/>
                  </a:cubicBezTo>
                  <a:cubicBezTo>
                    <a:pt x="13070" y="12813"/>
                    <a:pt x="12979" y="9531"/>
                    <a:pt x="12402" y="6370"/>
                  </a:cubicBezTo>
                  <a:cubicBezTo>
                    <a:pt x="12280" y="6278"/>
                    <a:pt x="12189" y="6157"/>
                    <a:pt x="12158" y="6035"/>
                  </a:cubicBezTo>
                  <a:cubicBezTo>
                    <a:pt x="11976" y="5549"/>
                    <a:pt x="12432" y="5063"/>
                    <a:pt x="12371" y="4576"/>
                  </a:cubicBezTo>
                  <a:lnTo>
                    <a:pt x="12341" y="4546"/>
                  </a:lnTo>
                  <a:cubicBezTo>
                    <a:pt x="12310" y="4576"/>
                    <a:pt x="12250" y="4576"/>
                    <a:pt x="12189" y="4607"/>
                  </a:cubicBezTo>
                  <a:lnTo>
                    <a:pt x="11976" y="4759"/>
                  </a:lnTo>
                  <a:cubicBezTo>
                    <a:pt x="11733" y="4455"/>
                    <a:pt x="11490" y="4120"/>
                    <a:pt x="11307" y="3786"/>
                  </a:cubicBezTo>
                  <a:cubicBezTo>
                    <a:pt x="11247" y="3695"/>
                    <a:pt x="11216" y="3604"/>
                    <a:pt x="11216" y="3512"/>
                  </a:cubicBezTo>
                  <a:cubicBezTo>
                    <a:pt x="11216" y="3391"/>
                    <a:pt x="11307" y="3330"/>
                    <a:pt x="11368" y="3239"/>
                  </a:cubicBezTo>
                  <a:cubicBezTo>
                    <a:pt x="11459" y="3117"/>
                    <a:pt x="11551" y="3026"/>
                    <a:pt x="11672" y="2904"/>
                  </a:cubicBezTo>
                  <a:cubicBezTo>
                    <a:pt x="9636" y="1810"/>
                    <a:pt x="7508" y="868"/>
                    <a:pt x="5319" y="108"/>
                  </a:cubicBezTo>
                  <a:cubicBezTo>
                    <a:pt x="5139" y="59"/>
                    <a:pt x="4941" y="1"/>
                    <a:pt x="4753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78"/>
            <p:cNvSpPr/>
            <p:nvPr/>
          </p:nvSpPr>
          <p:spPr>
            <a:xfrm>
              <a:off x="6830175" y="1626450"/>
              <a:ext cx="172525" cy="179375"/>
            </a:xfrm>
            <a:custGeom>
              <a:avLst/>
              <a:gdLst/>
              <a:ahLst/>
              <a:cxnLst/>
              <a:rect l="l" t="t" r="r" b="b"/>
              <a:pathLst>
                <a:path w="6901" h="7175" extrusionOk="0">
                  <a:moveTo>
                    <a:pt x="2919" y="1"/>
                  </a:moveTo>
                  <a:lnTo>
                    <a:pt x="1156" y="1399"/>
                  </a:lnTo>
                  <a:cubicBezTo>
                    <a:pt x="700" y="1764"/>
                    <a:pt x="214" y="2189"/>
                    <a:pt x="92" y="2767"/>
                  </a:cubicBezTo>
                  <a:cubicBezTo>
                    <a:pt x="1" y="3223"/>
                    <a:pt x="214" y="3709"/>
                    <a:pt x="517" y="4104"/>
                  </a:cubicBezTo>
                  <a:cubicBezTo>
                    <a:pt x="669" y="4317"/>
                    <a:pt x="821" y="4499"/>
                    <a:pt x="1004" y="4682"/>
                  </a:cubicBezTo>
                  <a:cubicBezTo>
                    <a:pt x="1916" y="5593"/>
                    <a:pt x="2919" y="6445"/>
                    <a:pt x="3983" y="7174"/>
                  </a:cubicBezTo>
                  <a:cubicBezTo>
                    <a:pt x="4287" y="6566"/>
                    <a:pt x="4621" y="5989"/>
                    <a:pt x="5107" y="5502"/>
                  </a:cubicBezTo>
                  <a:cubicBezTo>
                    <a:pt x="5527" y="5054"/>
                    <a:pt x="6128" y="4735"/>
                    <a:pt x="6719" y="4735"/>
                  </a:cubicBezTo>
                  <a:cubicBezTo>
                    <a:pt x="6769" y="4735"/>
                    <a:pt x="6820" y="4738"/>
                    <a:pt x="6870" y="4742"/>
                  </a:cubicBezTo>
                  <a:lnTo>
                    <a:pt x="6901" y="4712"/>
                  </a:lnTo>
                  <a:cubicBezTo>
                    <a:pt x="5381" y="3648"/>
                    <a:pt x="3891" y="2493"/>
                    <a:pt x="2493" y="1277"/>
                  </a:cubicBezTo>
                  <a:cubicBezTo>
                    <a:pt x="2645" y="882"/>
                    <a:pt x="2797" y="457"/>
                    <a:pt x="2919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78"/>
            <p:cNvSpPr/>
            <p:nvPr/>
          </p:nvSpPr>
          <p:spPr>
            <a:xfrm>
              <a:off x="6546750" y="1643175"/>
              <a:ext cx="252300" cy="199875"/>
            </a:xfrm>
            <a:custGeom>
              <a:avLst/>
              <a:gdLst/>
              <a:ahLst/>
              <a:cxnLst/>
              <a:rect l="l" t="t" r="r" b="b"/>
              <a:pathLst>
                <a:path w="10092" h="7995" extrusionOk="0">
                  <a:moveTo>
                    <a:pt x="9484" y="0"/>
                  </a:moveTo>
                  <a:cubicBezTo>
                    <a:pt x="8876" y="31"/>
                    <a:pt x="8359" y="487"/>
                    <a:pt x="7994" y="973"/>
                  </a:cubicBezTo>
                  <a:cubicBezTo>
                    <a:pt x="7599" y="1459"/>
                    <a:pt x="7295" y="2037"/>
                    <a:pt x="6778" y="2371"/>
                  </a:cubicBezTo>
                  <a:cubicBezTo>
                    <a:pt x="6049" y="2827"/>
                    <a:pt x="5076" y="2766"/>
                    <a:pt x="4377" y="3283"/>
                  </a:cubicBezTo>
                  <a:cubicBezTo>
                    <a:pt x="3830" y="3739"/>
                    <a:pt x="3526" y="4499"/>
                    <a:pt x="2918" y="4833"/>
                  </a:cubicBezTo>
                  <a:cubicBezTo>
                    <a:pt x="2462" y="5076"/>
                    <a:pt x="1945" y="5076"/>
                    <a:pt x="1459" y="5137"/>
                  </a:cubicBezTo>
                  <a:cubicBezTo>
                    <a:pt x="973" y="5198"/>
                    <a:pt x="456" y="5411"/>
                    <a:pt x="243" y="5867"/>
                  </a:cubicBezTo>
                  <a:cubicBezTo>
                    <a:pt x="0" y="6475"/>
                    <a:pt x="486" y="7143"/>
                    <a:pt x="486" y="7812"/>
                  </a:cubicBezTo>
                  <a:cubicBezTo>
                    <a:pt x="486" y="7873"/>
                    <a:pt x="486" y="7934"/>
                    <a:pt x="486" y="7994"/>
                  </a:cubicBezTo>
                  <a:lnTo>
                    <a:pt x="8511" y="7994"/>
                  </a:lnTo>
                  <a:cubicBezTo>
                    <a:pt x="8481" y="7903"/>
                    <a:pt x="8450" y="7842"/>
                    <a:pt x="8420" y="7782"/>
                  </a:cubicBezTo>
                  <a:cubicBezTo>
                    <a:pt x="8025" y="6839"/>
                    <a:pt x="8329" y="5745"/>
                    <a:pt x="8754" y="4772"/>
                  </a:cubicBezTo>
                  <a:cubicBezTo>
                    <a:pt x="9180" y="3830"/>
                    <a:pt x="9727" y="2918"/>
                    <a:pt x="9879" y="1885"/>
                  </a:cubicBezTo>
                  <a:cubicBezTo>
                    <a:pt x="9940" y="1338"/>
                    <a:pt x="9909" y="699"/>
                    <a:pt x="10092" y="183"/>
                  </a:cubicBezTo>
                  <a:cubicBezTo>
                    <a:pt x="9909" y="61"/>
                    <a:pt x="9696" y="0"/>
                    <a:pt x="9484" y="0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78"/>
            <p:cNvSpPr/>
            <p:nvPr/>
          </p:nvSpPr>
          <p:spPr>
            <a:xfrm>
              <a:off x="6600700" y="2229800"/>
              <a:ext cx="56250" cy="75250"/>
            </a:xfrm>
            <a:custGeom>
              <a:avLst/>
              <a:gdLst/>
              <a:ahLst/>
              <a:cxnLst/>
              <a:rect l="l" t="t" r="r" b="b"/>
              <a:pathLst>
                <a:path w="2250" h="3010" extrusionOk="0">
                  <a:moveTo>
                    <a:pt x="122" y="1"/>
                  </a:moveTo>
                  <a:lnTo>
                    <a:pt x="0" y="31"/>
                  </a:lnTo>
                  <a:cubicBezTo>
                    <a:pt x="304" y="1004"/>
                    <a:pt x="517" y="2007"/>
                    <a:pt x="639" y="3010"/>
                  </a:cubicBezTo>
                  <a:cubicBezTo>
                    <a:pt x="1307" y="2706"/>
                    <a:pt x="1824" y="2128"/>
                    <a:pt x="2067" y="1429"/>
                  </a:cubicBezTo>
                  <a:cubicBezTo>
                    <a:pt x="2219" y="973"/>
                    <a:pt x="2250" y="487"/>
                    <a:pt x="2158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78"/>
            <p:cNvSpPr/>
            <p:nvPr/>
          </p:nvSpPr>
          <p:spPr>
            <a:xfrm>
              <a:off x="6829625" y="1711450"/>
              <a:ext cx="174500" cy="114875"/>
            </a:xfrm>
            <a:custGeom>
              <a:avLst/>
              <a:gdLst/>
              <a:ahLst/>
              <a:cxnLst/>
              <a:rect l="l" t="t" r="r" b="b"/>
              <a:pathLst>
                <a:path w="6980" h="4595" extrusionOk="0">
                  <a:moveTo>
                    <a:pt x="234" y="0"/>
                  </a:moveTo>
                  <a:cubicBezTo>
                    <a:pt x="115" y="0"/>
                    <a:pt x="1" y="124"/>
                    <a:pt x="84" y="248"/>
                  </a:cubicBezTo>
                  <a:cubicBezTo>
                    <a:pt x="691" y="1221"/>
                    <a:pt x="1694" y="1950"/>
                    <a:pt x="2546" y="2649"/>
                  </a:cubicBezTo>
                  <a:cubicBezTo>
                    <a:pt x="3305" y="3288"/>
                    <a:pt x="4248" y="4321"/>
                    <a:pt x="5220" y="4595"/>
                  </a:cubicBezTo>
                  <a:cubicBezTo>
                    <a:pt x="5312" y="4595"/>
                    <a:pt x="5403" y="4564"/>
                    <a:pt x="5433" y="4473"/>
                  </a:cubicBezTo>
                  <a:cubicBezTo>
                    <a:pt x="5676" y="3470"/>
                    <a:pt x="6132" y="2649"/>
                    <a:pt x="6862" y="1920"/>
                  </a:cubicBezTo>
                  <a:cubicBezTo>
                    <a:pt x="6980" y="1802"/>
                    <a:pt x="6859" y="1629"/>
                    <a:pt x="6728" y="1629"/>
                  </a:cubicBezTo>
                  <a:cubicBezTo>
                    <a:pt x="6691" y="1629"/>
                    <a:pt x="6652" y="1643"/>
                    <a:pt x="6619" y="1677"/>
                  </a:cubicBezTo>
                  <a:cubicBezTo>
                    <a:pt x="5920" y="2406"/>
                    <a:pt x="5433" y="3227"/>
                    <a:pt x="5160" y="4200"/>
                  </a:cubicBezTo>
                  <a:cubicBezTo>
                    <a:pt x="4643" y="3987"/>
                    <a:pt x="4187" y="3531"/>
                    <a:pt x="3761" y="3197"/>
                  </a:cubicBezTo>
                  <a:cubicBezTo>
                    <a:pt x="3366" y="2893"/>
                    <a:pt x="2941" y="2558"/>
                    <a:pt x="2546" y="2224"/>
                  </a:cubicBezTo>
                  <a:cubicBezTo>
                    <a:pt x="1786" y="1586"/>
                    <a:pt x="904" y="917"/>
                    <a:pt x="387" y="96"/>
                  </a:cubicBezTo>
                  <a:cubicBezTo>
                    <a:pt x="349" y="28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78"/>
            <p:cNvSpPr/>
            <p:nvPr/>
          </p:nvSpPr>
          <p:spPr>
            <a:xfrm>
              <a:off x="7052250" y="1675100"/>
              <a:ext cx="144375" cy="127200"/>
            </a:xfrm>
            <a:custGeom>
              <a:avLst/>
              <a:gdLst/>
              <a:ahLst/>
              <a:cxnLst/>
              <a:rect l="l" t="t" r="r" b="b"/>
              <a:pathLst>
                <a:path w="5775" h="5088" extrusionOk="0">
                  <a:moveTo>
                    <a:pt x="5570" y="0"/>
                  </a:moveTo>
                  <a:cubicBezTo>
                    <a:pt x="5506" y="0"/>
                    <a:pt x="5446" y="37"/>
                    <a:pt x="5434" y="122"/>
                  </a:cubicBezTo>
                  <a:cubicBezTo>
                    <a:pt x="4917" y="2219"/>
                    <a:pt x="3398" y="3769"/>
                    <a:pt x="1513" y="4681"/>
                  </a:cubicBezTo>
                  <a:cubicBezTo>
                    <a:pt x="1270" y="3647"/>
                    <a:pt x="905" y="2705"/>
                    <a:pt x="388" y="1793"/>
                  </a:cubicBezTo>
                  <a:cubicBezTo>
                    <a:pt x="350" y="1736"/>
                    <a:pt x="295" y="1712"/>
                    <a:pt x="239" y="1712"/>
                  </a:cubicBezTo>
                  <a:cubicBezTo>
                    <a:pt x="118" y="1712"/>
                    <a:pt x="1" y="1829"/>
                    <a:pt x="84" y="1976"/>
                  </a:cubicBezTo>
                  <a:cubicBezTo>
                    <a:pt x="632" y="2918"/>
                    <a:pt x="996" y="3891"/>
                    <a:pt x="1209" y="4954"/>
                  </a:cubicBezTo>
                  <a:cubicBezTo>
                    <a:pt x="1232" y="5047"/>
                    <a:pt x="1327" y="5087"/>
                    <a:pt x="1410" y="5087"/>
                  </a:cubicBezTo>
                  <a:cubicBezTo>
                    <a:pt x="1436" y="5087"/>
                    <a:pt x="1461" y="5083"/>
                    <a:pt x="1483" y="5076"/>
                  </a:cubicBezTo>
                  <a:cubicBezTo>
                    <a:pt x="3519" y="4134"/>
                    <a:pt x="5221" y="2462"/>
                    <a:pt x="5738" y="213"/>
                  </a:cubicBezTo>
                  <a:cubicBezTo>
                    <a:pt x="5775" y="85"/>
                    <a:pt x="5668" y="0"/>
                    <a:pt x="5570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78"/>
            <p:cNvSpPr/>
            <p:nvPr/>
          </p:nvSpPr>
          <p:spPr>
            <a:xfrm>
              <a:off x="7025100" y="1918250"/>
              <a:ext cx="31550" cy="163600"/>
            </a:xfrm>
            <a:custGeom>
              <a:avLst/>
              <a:gdLst/>
              <a:ahLst/>
              <a:cxnLst/>
              <a:rect l="l" t="t" r="r" b="b"/>
              <a:pathLst>
                <a:path w="1262" h="6544" extrusionOk="0">
                  <a:moveTo>
                    <a:pt x="171" y="1"/>
                  </a:moveTo>
                  <a:cubicBezTo>
                    <a:pt x="84" y="1"/>
                    <a:pt x="0" y="61"/>
                    <a:pt x="15" y="183"/>
                  </a:cubicBezTo>
                  <a:cubicBezTo>
                    <a:pt x="107" y="2280"/>
                    <a:pt x="927" y="4286"/>
                    <a:pt x="897" y="6384"/>
                  </a:cubicBezTo>
                  <a:cubicBezTo>
                    <a:pt x="882" y="6490"/>
                    <a:pt x="965" y="6543"/>
                    <a:pt x="1053" y="6543"/>
                  </a:cubicBezTo>
                  <a:cubicBezTo>
                    <a:pt x="1140" y="6543"/>
                    <a:pt x="1231" y="6490"/>
                    <a:pt x="1231" y="6384"/>
                  </a:cubicBezTo>
                  <a:cubicBezTo>
                    <a:pt x="1262" y="4256"/>
                    <a:pt x="471" y="2280"/>
                    <a:pt x="350" y="183"/>
                  </a:cubicBezTo>
                  <a:cubicBezTo>
                    <a:pt x="350" y="61"/>
                    <a:pt x="259" y="1"/>
                    <a:pt x="171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78"/>
            <p:cNvSpPr/>
            <p:nvPr/>
          </p:nvSpPr>
          <p:spPr>
            <a:xfrm>
              <a:off x="7050550" y="1941500"/>
              <a:ext cx="30425" cy="37175"/>
            </a:xfrm>
            <a:custGeom>
              <a:avLst/>
              <a:gdLst/>
              <a:ahLst/>
              <a:cxnLst/>
              <a:rect l="l" t="t" r="r" b="b"/>
              <a:pathLst>
                <a:path w="1217" h="1487" extrusionOk="0">
                  <a:moveTo>
                    <a:pt x="548" y="378"/>
                  </a:moveTo>
                  <a:cubicBezTo>
                    <a:pt x="852" y="499"/>
                    <a:pt x="1004" y="955"/>
                    <a:pt x="639" y="1107"/>
                  </a:cubicBezTo>
                  <a:cubicBezTo>
                    <a:pt x="610" y="1120"/>
                    <a:pt x="583" y="1125"/>
                    <a:pt x="559" y="1125"/>
                  </a:cubicBezTo>
                  <a:cubicBezTo>
                    <a:pt x="410" y="1125"/>
                    <a:pt x="365" y="904"/>
                    <a:pt x="365" y="773"/>
                  </a:cubicBezTo>
                  <a:cubicBezTo>
                    <a:pt x="365" y="621"/>
                    <a:pt x="396" y="469"/>
                    <a:pt x="548" y="378"/>
                  </a:cubicBezTo>
                  <a:close/>
                  <a:moveTo>
                    <a:pt x="511" y="1"/>
                  </a:moveTo>
                  <a:cubicBezTo>
                    <a:pt x="456" y="1"/>
                    <a:pt x="418" y="29"/>
                    <a:pt x="396" y="74"/>
                  </a:cubicBezTo>
                  <a:lnTo>
                    <a:pt x="365" y="74"/>
                  </a:lnTo>
                  <a:cubicBezTo>
                    <a:pt x="92" y="256"/>
                    <a:pt x="0" y="560"/>
                    <a:pt x="31" y="864"/>
                  </a:cubicBezTo>
                  <a:cubicBezTo>
                    <a:pt x="58" y="1163"/>
                    <a:pt x="255" y="1486"/>
                    <a:pt x="557" y="1486"/>
                  </a:cubicBezTo>
                  <a:cubicBezTo>
                    <a:pt x="593" y="1486"/>
                    <a:pt x="631" y="1481"/>
                    <a:pt x="669" y="1472"/>
                  </a:cubicBezTo>
                  <a:cubicBezTo>
                    <a:pt x="973" y="1381"/>
                    <a:pt x="1216" y="1046"/>
                    <a:pt x="1186" y="712"/>
                  </a:cubicBezTo>
                  <a:cubicBezTo>
                    <a:pt x="1186" y="378"/>
                    <a:pt x="912" y="74"/>
                    <a:pt x="578" y="13"/>
                  </a:cubicBezTo>
                  <a:cubicBezTo>
                    <a:pt x="554" y="5"/>
                    <a:pt x="531" y="1"/>
                    <a:pt x="511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78"/>
            <p:cNvSpPr/>
            <p:nvPr/>
          </p:nvSpPr>
          <p:spPr>
            <a:xfrm>
              <a:off x="7055875" y="2000325"/>
              <a:ext cx="37250" cy="41875"/>
            </a:xfrm>
            <a:custGeom>
              <a:avLst/>
              <a:gdLst/>
              <a:ahLst/>
              <a:cxnLst/>
              <a:rect l="l" t="t" r="r" b="b"/>
              <a:pathLst>
                <a:path w="1490" h="1675" extrusionOk="0">
                  <a:moveTo>
                    <a:pt x="791" y="335"/>
                  </a:moveTo>
                  <a:cubicBezTo>
                    <a:pt x="943" y="578"/>
                    <a:pt x="1338" y="1186"/>
                    <a:pt x="882" y="1307"/>
                  </a:cubicBezTo>
                  <a:cubicBezTo>
                    <a:pt x="858" y="1315"/>
                    <a:pt x="835" y="1318"/>
                    <a:pt x="814" y="1318"/>
                  </a:cubicBezTo>
                  <a:cubicBezTo>
                    <a:pt x="484" y="1318"/>
                    <a:pt x="476" y="477"/>
                    <a:pt x="791" y="335"/>
                  </a:cubicBezTo>
                  <a:close/>
                  <a:moveTo>
                    <a:pt x="699" y="0"/>
                  </a:moveTo>
                  <a:cubicBezTo>
                    <a:pt x="91" y="243"/>
                    <a:pt x="0" y="1581"/>
                    <a:pt x="760" y="1672"/>
                  </a:cubicBezTo>
                  <a:cubicBezTo>
                    <a:pt x="777" y="1674"/>
                    <a:pt x="795" y="1675"/>
                    <a:pt x="812" y="1675"/>
                  </a:cubicBezTo>
                  <a:cubicBezTo>
                    <a:pt x="1095" y="1675"/>
                    <a:pt x="1341" y="1442"/>
                    <a:pt x="1398" y="1155"/>
                  </a:cubicBezTo>
                  <a:cubicBezTo>
                    <a:pt x="1490" y="730"/>
                    <a:pt x="1246" y="395"/>
                    <a:pt x="1003" y="91"/>
                  </a:cubicBezTo>
                  <a:cubicBezTo>
                    <a:pt x="959" y="47"/>
                    <a:pt x="931" y="19"/>
                    <a:pt x="895" y="19"/>
                  </a:cubicBezTo>
                  <a:cubicBezTo>
                    <a:pt x="882" y="19"/>
                    <a:pt x="868" y="23"/>
                    <a:pt x="851" y="31"/>
                  </a:cubicBezTo>
                  <a:cubicBezTo>
                    <a:pt x="82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78"/>
            <p:cNvSpPr/>
            <p:nvPr/>
          </p:nvSpPr>
          <p:spPr>
            <a:xfrm>
              <a:off x="7107550" y="2247500"/>
              <a:ext cx="33525" cy="46575"/>
            </a:xfrm>
            <a:custGeom>
              <a:avLst/>
              <a:gdLst/>
              <a:ahLst/>
              <a:cxnLst/>
              <a:rect l="l" t="t" r="r" b="b"/>
              <a:pathLst>
                <a:path w="1341" h="1863" extrusionOk="0">
                  <a:moveTo>
                    <a:pt x="340" y="1"/>
                  </a:moveTo>
                  <a:cubicBezTo>
                    <a:pt x="273" y="1"/>
                    <a:pt x="207" y="44"/>
                    <a:pt x="183" y="144"/>
                  </a:cubicBezTo>
                  <a:cubicBezTo>
                    <a:pt x="0" y="813"/>
                    <a:pt x="335" y="1542"/>
                    <a:pt x="973" y="1846"/>
                  </a:cubicBezTo>
                  <a:cubicBezTo>
                    <a:pt x="1000" y="1858"/>
                    <a:pt x="1027" y="1863"/>
                    <a:pt x="1052" y="1863"/>
                  </a:cubicBezTo>
                  <a:cubicBezTo>
                    <a:pt x="1226" y="1863"/>
                    <a:pt x="1341" y="1622"/>
                    <a:pt x="1155" y="1542"/>
                  </a:cubicBezTo>
                  <a:cubicBezTo>
                    <a:pt x="638" y="1329"/>
                    <a:pt x="365" y="782"/>
                    <a:pt x="517" y="235"/>
                  </a:cubicBezTo>
                  <a:cubicBezTo>
                    <a:pt x="535" y="91"/>
                    <a:pt x="436" y="1"/>
                    <a:pt x="340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78"/>
            <p:cNvSpPr/>
            <p:nvPr/>
          </p:nvSpPr>
          <p:spPr>
            <a:xfrm>
              <a:off x="7220450" y="2124950"/>
              <a:ext cx="210075" cy="102275"/>
            </a:xfrm>
            <a:custGeom>
              <a:avLst/>
              <a:gdLst/>
              <a:ahLst/>
              <a:cxnLst/>
              <a:rect l="l" t="t" r="r" b="b"/>
              <a:pathLst>
                <a:path w="8403" h="4091" extrusionOk="0">
                  <a:moveTo>
                    <a:pt x="8190" y="0"/>
                  </a:moveTo>
                  <a:cubicBezTo>
                    <a:pt x="6700" y="61"/>
                    <a:pt x="5363" y="578"/>
                    <a:pt x="4208" y="1490"/>
                  </a:cubicBezTo>
                  <a:cubicBezTo>
                    <a:pt x="3691" y="1429"/>
                    <a:pt x="3144" y="1398"/>
                    <a:pt x="2627" y="1307"/>
                  </a:cubicBezTo>
                  <a:cubicBezTo>
                    <a:pt x="1837" y="1186"/>
                    <a:pt x="1047" y="973"/>
                    <a:pt x="287" y="699"/>
                  </a:cubicBezTo>
                  <a:cubicBezTo>
                    <a:pt x="269" y="694"/>
                    <a:pt x="252" y="692"/>
                    <a:pt x="236" y="692"/>
                  </a:cubicBezTo>
                  <a:cubicBezTo>
                    <a:pt x="61" y="692"/>
                    <a:pt x="0" y="978"/>
                    <a:pt x="196" y="1034"/>
                  </a:cubicBezTo>
                  <a:cubicBezTo>
                    <a:pt x="1472" y="1490"/>
                    <a:pt x="2749" y="1642"/>
                    <a:pt x="4056" y="1824"/>
                  </a:cubicBezTo>
                  <a:cubicBezTo>
                    <a:pt x="5606" y="2037"/>
                    <a:pt x="6700" y="3009"/>
                    <a:pt x="7825" y="4043"/>
                  </a:cubicBezTo>
                  <a:cubicBezTo>
                    <a:pt x="7859" y="4077"/>
                    <a:pt x="7897" y="4091"/>
                    <a:pt x="7935" y="4091"/>
                  </a:cubicBezTo>
                  <a:cubicBezTo>
                    <a:pt x="8066" y="4091"/>
                    <a:pt x="8186" y="3918"/>
                    <a:pt x="8068" y="3800"/>
                  </a:cubicBezTo>
                  <a:cubicBezTo>
                    <a:pt x="7126" y="2918"/>
                    <a:pt x="6123" y="2006"/>
                    <a:pt x="4846" y="1642"/>
                  </a:cubicBezTo>
                  <a:cubicBezTo>
                    <a:pt x="4785" y="1611"/>
                    <a:pt x="4724" y="1581"/>
                    <a:pt x="4664" y="1581"/>
                  </a:cubicBezTo>
                  <a:cubicBezTo>
                    <a:pt x="5697" y="821"/>
                    <a:pt x="6883" y="395"/>
                    <a:pt x="8190" y="365"/>
                  </a:cubicBezTo>
                  <a:cubicBezTo>
                    <a:pt x="8402" y="335"/>
                    <a:pt x="8402" y="0"/>
                    <a:pt x="8190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78"/>
            <p:cNvSpPr/>
            <p:nvPr/>
          </p:nvSpPr>
          <p:spPr>
            <a:xfrm>
              <a:off x="7264850" y="1760200"/>
              <a:ext cx="72200" cy="392975"/>
            </a:xfrm>
            <a:custGeom>
              <a:avLst/>
              <a:gdLst/>
              <a:ahLst/>
              <a:cxnLst/>
              <a:rect l="l" t="t" r="r" b="b"/>
              <a:pathLst>
                <a:path w="2888" h="15719" extrusionOk="0">
                  <a:moveTo>
                    <a:pt x="1141" y="1"/>
                  </a:moveTo>
                  <a:cubicBezTo>
                    <a:pt x="1075" y="1"/>
                    <a:pt x="1015" y="37"/>
                    <a:pt x="1003" y="122"/>
                  </a:cubicBezTo>
                  <a:cubicBezTo>
                    <a:pt x="760" y="1429"/>
                    <a:pt x="760" y="2766"/>
                    <a:pt x="1034" y="4073"/>
                  </a:cubicBezTo>
                  <a:cubicBezTo>
                    <a:pt x="1155" y="4772"/>
                    <a:pt x="1398" y="5471"/>
                    <a:pt x="1489" y="6201"/>
                  </a:cubicBezTo>
                  <a:cubicBezTo>
                    <a:pt x="547" y="4955"/>
                    <a:pt x="426" y="3344"/>
                    <a:pt x="365" y="1824"/>
                  </a:cubicBezTo>
                  <a:cubicBezTo>
                    <a:pt x="350" y="1702"/>
                    <a:pt x="258" y="1642"/>
                    <a:pt x="171" y="1642"/>
                  </a:cubicBezTo>
                  <a:cubicBezTo>
                    <a:pt x="84" y="1642"/>
                    <a:pt x="0" y="1702"/>
                    <a:pt x="0" y="1824"/>
                  </a:cubicBezTo>
                  <a:cubicBezTo>
                    <a:pt x="91" y="3557"/>
                    <a:pt x="274" y="5411"/>
                    <a:pt x="1520" y="6779"/>
                  </a:cubicBezTo>
                  <a:cubicBezTo>
                    <a:pt x="1489" y="7386"/>
                    <a:pt x="1307" y="7934"/>
                    <a:pt x="1125" y="8541"/>
                  </a:cubicBezTo>
                  <a:cubicBezTo>
                    <a:pt x="821" y="9575"/>
                    <a:pt x="790" y="10426"/>
                    <a:pt x="1216" y="11429"/>
                  </a:cubicBezTo>
                  <a:cubicBezTo>
                    <a:pt x="1733" y="12614"/>
                    <a:pt x="2888" y="14225"/>
                    <a:pt x="1702" y="15411"/>
                  </a:cubicBezTo>
                  <a:cubicBezTo>
                    <a:pt x="1588" y="15548"/>
                    <a:pt x="1697" y="15719"/>
                    <a:pt x="1822" y="15719"/>
                  </a:cubicBezTo>
                  <a:cubicBezTo>
                    <a:pt x="1864" y="15719"/>
                    <a:pt x="1907" y="15700"/>
                    <a:pt x="1945" y="15654"/>
                  </a:cubicBezTo>
                  <a:cubicBezTo>
                    <a:pt x="2614" y="14985"/>
                    <a:pt x="2645" y="14073"/>
                    <a:pt x="2401" y="13192"/>
                  </a:cubicBezTo>
                  <a:cubicBezTo>
                    <a:pt x="1976" y="11794"/>
                    <a:pt x="942" y="10730"/>
                    <a:pt x="1307" y="9149"/>
                  </a:cubicBezTo>
                  <a:cubicBezTo>
                    <a:pt x="1520" y="8298"/>
                    <a:pt x="1733" y="7569"/>
                    <a:pt x="1793" y="6809"/>
                  </a:cubicBezTo>
                  <a:cubicBezTo>
                    <a:pt x="1854" y="6748"/>
                    <a:pt x="1854" y="6657"/>
                    <a:pt x="1793" y="6596"/>
                  </a:cubicBezTo>
                  <a:cubicBezTo>
                    <a:pt x="1824" y="6262"/>
                    <a:pt x="1793" y="5897"/>
                    <a:pt x="1702" y="5502"/>
                  </a:cubicBezTo>
                  <a:cubicBezTo>
                    <a:pt x="1368" y="3678"/>
                    <a:pt x="1003" y="2067"/>
                    <a:pt x="1337" y="213"/>
                  </a:cubicBezTo>
                  <a:cubicBezTo>
                    <a:pt x="1356" y="85"/>
                    <a:pt x="1242" y="1"/>
                    <a:pt x="1141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78"/>
            <p:cNvSpPr/>
            <p:nvPr/>
          </p:nvSpPr>
          <p:spPr>
            <a:xfrm>
              <a:off x="7127525" y="2326275"/>
              <a:ext cx="277825" cy="100725"/>
            </a:xfrm>
            <a:custGeom>
              <a:avLst/>
              <a:gdLst/>
              <a:ahLst/>
              <a:cxnLst/>
              <a:rect l="l" t="t" r="r" b="b"/>
              <a:pathLst>
                <a:path w="11113" h="4029" extrusionOk="0">
                  <a:moveTo>
                    <a:pt x="268" y="0"/>
                  </a:moveTo>
                  <a:cubicBezTo>
                    <a:pt x="75" y="0"/>
                    <a:pt x="1" y="307"/>
                    <a:pt x="204" y="336"/>
                  </a:cubicBezTo>
                  <a:cubicBezTo>
                    <a:pt x="782" y="458"/>
                    <a:pt x="995" y="1005"/>
                    <a:pt x="1359" y="1370"/>
                  </a:cubicBezTo>
                  <a:cubicBezTo>
                    <a:pt x="1694" y="1674"/>
                    <a:pt x="2089" y="1856"/>
                    <a:pt x="2484" y="2039"/>
                  </a:cubicBezTo>
                  <a:cubicBezTo>
                    <a:pt x="3457" y="2464"/>
                    <a:pt x="4520" y="2768"/>
                    <a:pt x="5554" y="3072"/>
                  </a:cubicBezTo>
                  <a:cubicBezTo>
                    <a:pt x="6739" y="3406"/>
                    <a:pt x="7925" y="3741"/>
                    <a:pt x="9141" y="3953"/>
                  </a:cubicBezTo>
                  <a:cubicBezTo>
                    <a:pt x="9377" y="3996"/>
                    <a:pt x="9614" y="4028"/>
                    <a:pt x="9844" y="4028"/>
                  </a:cubicBezTo>
                  <a:cubicBezTo>
                    <a:pt x="10263" y="4028"/>
                    <a:pt x="10661" y="3923"/>
                    <a:pt x="10995" y="3589"/>
                  </a:cubicBezTo>
                  <a:cubicBezTo>
                    <a:pt x="11113" y="3471"/>
                    <a:pt x="10992" y="3297"/>
                    <a:pt x="10861" y="3297"/>
                  </a:cubicBezTo>
                  <a:cubicBezTo>
                    <a:pt x="10824" y="3297"/>
                    <a:pt x="10785" y="3312"/>
                    <a:pt x="10752" y="3346"/>
                  </a:cubicBezTo>
                  <a:cubicBezTo>
                    <a:pt x="10487" y="3611"/>
                    <a:pt x="10119" y="3705"/>
                    <a:pt x="9713" y="3705"/>
                  </a:cubicBezTo>
                  <a:cubicBezTo>
                    <a:pt x="8908" y="3705"/>
                    <a:pt x="7953" y="3335"/>
                    <a:pt x="7347" y="3194"/>
                  </a:cubicBezTo>
                  <a:cubicBezTo>
                    <a:pt x="6375" y="2950"/>
                    <a:pt x="5402" y="2677"/>
                    <a:pt x="4429" y="2373"/>
                  </a:cubicBezTo>
                  <a:cubicBezTo>
                    <a:pt x="3487" y="2069"/>
                    <a:pt x="2362" y="1795"/>
                    <a:pt x="1602" y="1127"/>
                  </a:cubicBezTo>
                  <a:cubicBezTo>
                    <a:pt x="1177" y="731"/>
                    <a:pt x="934" y="124"/>
                    <a:pt x="295" y="2"/>
                  </a:cubicBezTo>
                  <a:cubicBezTo>
                    <a:pt x="286" y="1"/>
                    <a:pt x="277" y="0"/>
                    <a:pt x="268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78"/>
            <p:cNvSpPr/>
            <p:nvPr/>
          </p:nvSpPr>
          <p:spPr>
            <a:xfrm>
              <a:off x="6821825" y="2236650"/>
              <a:ext cx="57775" cy="320125"/>
            </a:xfrm>
            <a:custGeom>
              <a:avLst/>
              <a:gdLst/>
              <a:ahLst/>
              <a:cxnLst/>
              <a:rect l="l" t="t" r="r" b="b"/>
              <a:pathLst>
                <a:path w="2311" h="12805" extrusionOk="0">
                  <a:moveTo>
                    <a:pt x="906" y="1"/>
                  </a:moveTo>
                  <a:cubicBezTo>
                    <a:pt x="805" y="1"/>
                    <a:pt x="705" y="85"/>
                    <a:pt x="760" y="213"/>
                  </a:cubicBezTo>
                  <a:cubicBezTo>
                    <a:pt x="1946" y="4286"/>
                    <a:pt x="0" y="8481"/>
                    <a:pt x="487" y="12645"/>
                  </a:cubicBezTo>
                  <a:cubicBezTo>
                    <a:pt x="502" y="12751"/>
                    <a:pt x="593" y="12804"/>
                    <a:pt x="680" y="12804"/>
                  </a:cubicBezTo>
                  <a:cubicBezTo>
                    <a:pt x="768" y="12804"/>
                    <a:pt x="851" y="12751"/>
                    <a:pt x="851" y="12645"/>
                  </a:cubicBezTo>
                  <a:cubicBezTo>
                    <a:pt x="335" y="8450"/>
                    <a:pt x="2310" y="4256"/>
                    <a:pt x="1064" y="122"/>
                  </a:cubicBezTo>
                  <a:cubicBezTo>
                    <a:pt x="1040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78"/>
            <p:cNvSpPr/>
            <p:nvPr/>
          </p:nvSpPr>
          <p:spPr>
            <a:xfrm>
              <a:off x="6739750" y="1633675"/>
              <a:ext cx="122000" cy="423100"/>
            </a:xfrm>
            <a:custGeom>
              <a:avLst/>
              <a:gdLst/>
              <a:ahLst/>
              <a:cxnLst/>
              <a:rect l="l" t="t" r="r" b="b"/>
              <a:pathLst>
                <a:path w="4880" h="16924" extrusionOk="0">
                  <a:moveTo>
                    <a:pt x="2322" y="1"/>
                  </a:moveTo>
                  <a:cubicBezTo>
                    <a:pt x="2273" y="1"/>
                    <a:pt x="2225" y="23"/>
                    <a:pt x="2189" y="76"/>
                  </a:cubicBezTo>
                  <a:cubicBezTo>
                    <a:pt x="1764" y="867"/>
                    <a:pt x="1308" y="1657"/>
                    <a:pt x="882" y="2447"/>
                  </a:cubicBezTo>
                  <a:cubicBezTo>
                    <a:pt x="578" y="2994"/>
                    <a:pt x="213" y="3572"/>
                    <a:pt x="153" y="4210"/>
                  </a:cubicBezTo>
                  <a:cubicBezTo>
                    <a:pt x="1" y="5456"/>
                    <a:pt x="882" y="6520"/>
                    <a:pt x="1490" y="7493"/>
                  </a:cubicBezTo>
                  <a:cubicBezTo>
                    <a:pt x="3162" y="10320"/>
                    <a:pt x="4195" y="13511"/>
                    <a:pt x="4530" y="16764"/>
                  </a:cubicBezTo>
                  <a:cubicBezTo>
                    <a:pt x="4530" y="16870"/>
                    <a:pt x="4621" y="16923"/>
                    <a:pt x="4708" y="16923"/>
                  </a:cubicBezTo>
                  <a:cubicBezTo>
                    <a:pt x="4796" y="16923"/>
                    <a:pt x="4879" y="16870"/>
                    <a:pt x="4864" y="16764"/>
                  </a:cubicBezTo>
                  <a:cubicBezTo>
                    <a:pt x="4590" y="14028"/>
                    <a:pt x="3861" y="11384"/>
                    <a:pt x="2645" y="8922"/>
                  </a:cubicBezTo>
                  <a:cubicBezTo>
                    <a:pt x="2037" y="7675"/>
                    <a:pt x="1004" y="6520"/>
                    <a:pt x="609" y="5183"/>
                  </a:cubicBezTo>
                  <a:cubicBezTo>
                    <a:pt x="274" y="4210"/>
                    <a:pt x="730" y="3450"/>
                    <a:pt x="1186" y="2599"/>
                  </a:cubicBezTo>
                  <a:cubicBezTo>
                    <a:pt x="1612" y="1839"/>
                    <a:pt x="2037" y="1049"/>
                    <a:pt x="2493" y="259"/>
                  </a:cubicBezTo>
                  <a:cubicBezTo>
                    <a:pt x="2558" y="130"/>
                    <a:pt x="2440" y="1"/>
                    <a:pt x="2322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78"/>
            <p:cNvSpPr/>
            <p:nvPr/>
          </p:nvSpPr>
          <p:spPr>
            <a:xfrm>
              <a:off x="7194175" y="4440325"/>
              <a:ext cx="266750" cy="102150"/>
            </a:xfrm>
            <a:custGeom>
              <a:avLst/>
              <a:gdLst/>
              <a:ahLst/>
              <a:cxnLst/>
              <a:rect l="l" t="t" r="r" b="b"/>
              <a:pathLst>
                <a:path w="10670" h="4086" extrusionOk="0">
                  <a:moveTo>
                    <a:pt x="10244" y="0"/>
                  </a:moveTo>
                  <a:cubicBezTo>
                    <a:pt x="10152" y="426"/>
                    <a:pt x="9727" y="669"/>
                    <a:pt x="9362" y="852"/>
                  </a:cubicBezTo>
                  <a:cubicBezTo>
                    <a:pt x="7904" y="1538"/>
                    <a:pt x="6312" y="1982"/>
                    <a:pt x="4712" y="1982"/>
                  </a:cubicBezTo>
                  <a:cubicBezTo>
                    <a:pt x="4611" y="1982"/>
                    <a:pt x="4509" y="1980"/>
                    <a:pt x="4408" y="1976"/>
                  </a:cubicBezTo>
                  <a:cubicBezTo>
                    <a:pt x="2827" y="1915"/>
                    <a:pt x="1247" y="1368"/>
                    <a:pt x="61" y="304"/>
                  </a:cubicBezTo>
                  <a:cubicBezTo>
                    <a:pt x="61" y="365"/>
                    <a:pt x="61" y="456"/>
                    <a:pt x="61" y="517"/>
                  </a:cubicBezTo>
                  <a:cubicBezTo>
                    <a:pt x="31" y="821"/>
                    <a:pt x="0" y="1125"/>
                    <a:pt x="31" y="1429"/>
                  </a:cubicBezTo>
                  <a:cubicBezTo>
                    <a:pt x="122" y="2159"/>
                    <a:pt x="639" y="2797"/>
                    <a:pt x="1247" y="3192"/>
                  </a:cubicBezTo>
                  <a:cubicBezTo>
                    <a:pt x="1854" y="3587"/>
                    <a:pt x="2584" y="3800"/>
                    <a:pt x="3313" y="3891"/>
                  </a:cubicBezTo>
                  <a:cubicBezTo>
                    <a:pt x="4203" y="4039"/>
                    <a:pt x="5104" y="4086"/>
                    <a:pt x="6009" y="4086"/>
                  </a:cubicBezTo>
                  <a:cubicBezTo>
                    <a:pt x="6588" y="4086"/>
                    <a:pt x="7170" y="4067"/>
                    <a:pt x="7751" y="4043"/>
                  </a:cubicBezTo>
                  <a:cubicBezTo>
                    <a:pt x="8481" y="3982"/>
                    <a:pt x="9271" y="3952"/>
                    <a:pt x="9818" y="3496"/>
                  </a:cubicBezTo>
                  <a:cubicBezTo>
                    <a:pt x="10578" y="2858"/>
                    <a:pt x="10669" y="1703"/>
                    <a:pt x="10517" y="730"/>
                  </a:cubicBezTo>
                  <a:cubicBezTo>
                    <a:pt x="10487" y="487"/>
                    <a:pt x="10456" y="244"/>
                    <a:pt x="10396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78"/>
            <p:cNvSpPr/>
            <p:nvPr/>
          </p:nvSpPr>
          <p:spPr>
            <a:xfrm>
              <a:off x="7196450" y="4332425"/>
              <a:ext cx="257625" cy="157450"/>
            </a:xfrm>
            <a:custGeom>
              <a:avLst/>
              <a:gdLst/>
              <a:ahLst/>
              <a:cxnLst/>
              <a:rect l="l" t="t" r="r" b="b"/>
              <a:pathLst>
                <a:path w="10305" h="6298" extrusionOk="0">
                  <a:moveTo>
                    <a:pt x="7873" y="0"/>
                  </a:moveTo>
                  <a:cubicBezTo>
                    <a:pt x="7782" y="152"/>
                    <a:pt x="7660" y="335"/>
                    <a:pt x="7508" y="456"/>
                  </a:cubicBezTo>
                  <a:cubicBezTo>
                    <a:pt x="7124" y="792"/>
                    <a:pt x="6608" y="863"/>
                    <a:pt x="6094" y="863"/>
                  </a:cubicBezTo>
                  <a:cubicBezTo>
                    <a:pt x="5956" y="863"/>
                    <a:pt x="5819" y="858"/>
                    <a:pt x="5684" y="851"/>
                  </a:cubicBezTo>
                  <a:cubicBezTo>
                    <a:pt x="4043" y="791"/>
                    <a:pt x="2402" y="760"/>
                    <a:pt x="760" y="699"/>
                  </a:cubicBezTo>
                  <a:lnTo>
                    <a:pt x="548" y="639"/>
                  </a:lnTo>
                  <a:cubicBezTo>
                    <a:pt x="548" y="699"/>
                    <a:pt x="517" y="760"/>
                    <a:pt x="517" y="821"/>
                  </a:cubicBezTo>
                  <a:cubicBezTo>
                    <a:pt x="304" y="2067"/>
                    <a:pt x="122" y="3344"/>
                    <a:pt x="0" y="4620"/>
                  </a:cubicBezTo>
                  <a:cubicBezTo>
                    <a:pt x="1156" y="5684"/>
                    <a:pt x="2736" y="6231"/>
                    <a:pt x="4317" y="6292"/>
                  </a:cubicBezTo>
                  <a:cubicBezTo>
                    <a:pt x="4418" y="6296"/>
                    <a:pt x="4520" y="6298"/>
                    <a:pt x="4621" y="6298"/>
                  </a:cubicBezTo>
                  <a:cubicBezTo>
                    <a:pt x="6221" y="6298"/>
                    <a:pt x="7813" y="5854"/>
                    <a:pt x="9271" y="5168"/>
                  </a:cubicBezTo>
                  <a:cubicBezTo>
                    <a:pt x="9636" y="4985"/>
                    <a:pt x="10061" y="4742"/>
                    <a:pt x="10153" y="4316"/>
                  </a:cubicBezTo>
                  <a:lnTo>
                    <a:pt x="10305" y="4316"/>
                  </a:lnTo>
                  <a:cubicBezTo>
                    <a:pt x="9909" y="2675"/>
                    <a:pt x="9058" y="1155"/>
                    <a:pt x="7873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78"/>
            <p:cNvSpPr/>
            <p:nvPr/>
          </p:nvSpPr>
          <p:spPr>
            <a:xfrm>
              <a:off x="6547500" y="2799725"/>
              <a:ext cx="901250" cy="1554275"/>
            </a:xfrm>
            <a:custGeom>
              <a:avLst/>
              <a:gdLst/>
              <a:ahLst/>
              <a:cxnLst/>
              <a:rect l="l" t="t" r="r" b="b"/>
              <a:pathLst>
                <a:path w="36050" h="62171" extrusionOk="0">
                  <a:moveTo>
                    <a:pt x="23740" y="0"/>
                  </a:moveTo>
                  <a:lnTo>
                    <a:pt x="23557" y="92"/>
                  </a:lnTo>
                  <a:cubicBezTo>
                    <a:pt x="20864" y="488"/>
                    <a:pt x="18145" y="677"/>
                    <a:pt x="15425" y="677"/>
                  </a:cubicBezTo>
                  <a:cubicBezTo>
                    <a:pt x="13970" y="677"/>
                    <a:pt x="12516" y="623"/>
                    <a:pt x="11065" y="517"/>
                  </a:cubicBezTo>
                  <a:lnTo>
                    <a:pt x="10973" y="487"/>
                  </a:lnTo>
                  <a:cubicBezTo>
                    <a:pt x="10852" y="821"/>
                    <a:pt x="10669" y="1125"/>
                    <a:pt x="10396" y="1368"/>
                  </a:cubicBezTo>
                  <a:cubicBezTo>
                    <a:pt x="9970" y="1794"/>
                    <a:pt x="9362" y="2007"/>
                    <a:pt x="8815" y="2219"/>
                  </a:cubicBezTo>
                  <a:cubicBezTo>
                    <a:pt x="7144" y="2918"/>
                    <a:pt x="5624" y="4013"/>
                    <a:pt x="4469" y="5380"/>
                  </a:cubicBezTo>
                  <a:cubicBezTo>
                    <a:pt x="3770" y="10487"/>
                    <a:pt x="5107" y="15745"/>
                    <a:pt x="4347" y="20821"/>
                  </a:cubicBezTo>
                  <a:cubicBezTo>
                    <a:pt x="3982" y="23253"/>
                    <a:pt x="3162" y="25563"/>
                    <a:pt x="2919" y="27995"/>
                  </a:cubicBezTo>
                  <a:cubicBezTo>
                    <a:pt x="2675" y="30791"/>
                    <a:pt x="3222" y="33648"/>
                    <a:pt x="2645" y="36384"/>
                  </a:cubicBezTo>
                  <a:cubicBezTo>
                    <a:pt x="2219" y="38360"/>
                    <a:pt x="1277" y="40153"/>
                    <a:pt x="882" y="42129"/>
                  </a:cubicBezTo>
                  <a:cubicBezTo>
                    <a:pt x="1" y="46506"/>
                    <a:pt x="2037" y="51095"/>
                    <a:pt x="1125" y="55472"/>
                  </a:cubicBezTo>
                  <a:cubicBezTo>
                    <a:pt x="912" y="56445"/>
                    <a:pt x="548" y="57418"/>
                    <a:pt x="517" y="58421"/>
                  </a:cubicBezTo>
                  <a:cubicBezTo>
                    <a:pt x="517" y="58907"/>
                    <a:pt x="608" y="59424"/>
                    <a:pt x="821" y="59849"/>
                  </a:cubicBezTo>
                  <a:cubicBezTo>
                    <a:pt x="1034" y="60336"/>
                    <a:pt x="1399" y="60761"/>
                    <a:pt x="1855" y="60974"/>
                  </a:cubicBezTo>
                  <a:cubicBezTo>
                    <a:pt x="2311" y="61156"/>
                    <a:pt x="2827" y="61156"/>
                    <a:pt x="3344" y="61156"/>
                  </a:cubicBezTo>
                  <a:lnTo>
                    <a:pt x="7022" y="61187"/>
                  </a:lnTo>
                  <a:cubicBezTo>
                    <a:pt x="7204" y="61187"/>
                    <a:pt x="7417" y="61187"/>
                    <a:pt x="7630" y="61156"/>
                  </a:cubicBezTo>
                  <a:cubicBezTo>
                    <a:pt x="7812" y="61126"/>
                    <a:pt x="7964" y="61096"/>
                    <a:pt x="8147" y="61004"/>
                  </a:cubicBezTo>
                  <a:cubicBezTo>
                    <a:pt x="8846" y="60609"/>
                    <a:pt x="8998" y="59697"/>
                    <a:pt x="9058" y="58877"/>
                  </a:cubicBezTo>
                  <a:cubicBezTo>
                    <a:pt x="9484" y="52494"/>
                    <a:pt x="9879" y="46080"/>
                    <a:pt x="10213" y="39697"/>
                  </a:cubicBezTo>
                  <a:cubicBezTo>
                    <a:pt x="10305" y="38268"/>
                    <a:pt x="10365" y="36809"/>
                    <a:pt x="10639" y="35411"/>
                  </a:cubicBezTo>
                  <a:cubicBezTo>
                    <a:pt x="10943" y="33922"/>
                    <a:pt x="11490" y="32463"/>
                    <a:pt x="11946" y="31004"/>
                  </a:cubicBezTo>
                  <a:cubicBezTo>
                    <a:pt x="13952" y="24682"/>
                    <a:pt x="14682" y="18055"/>
                    <a:pt x="16657" y="11733"/>
                  </a:cubicBezTo>
                  <a:cubicBezTo>
                    <a:pt x="16901" y="10912"/>
                    <a:pt x="17387" y="9940"/>
                    <a:pt x="18177" y="9849"/>
                  </a:cubicBezTo>
                  <a:lnTo>
                    <a:pt x="18967" y="9879"/>
                  </a:lnTo>
                  <a:cubicBezTo>
                    <a:pt x="21247" y="15259"/>
                    <a:pt x="22554" y="21065"/>
                    <a:pt x="22767" y="26931"/>
                  </a:cubicBezTo>
                  <a:cubicBezTo>
                    <a:pt x="22949" y="30852"/>
                    <a:pt x="22615" y="34864"/>
                    <a:pt x="23466" y="38724"/>
                  </a:cubicBezTo>
                  <a:cubicBezTo>
                    <a:pt x="23800" y="40244"/>
                    <a:pt x="24317" y="41734"/>
                    <a:pt x="24682" y="43253"/>
                  </a:cubicBezTo>
                  <a:cubicBezTo>
                    <a:pt x="26050" y="48968"/>
                    <a:pt x="25199" y="54925"/>
                    <a:pt x="25563" y="60792"/>
                  </a:cubicBezTo>
                  <a:cubicBezTo>
                    <a:pt x="25593" y="61377"/>
                    <a:pt x="25904" y="62132"/>
                    <a:pt x="26416" y="62132"/>
                  </a:cubicBezTo>
                  <a:cubicBezTo>
                    <a:pt x="26436" y="62132"/>
                    <a:pt x="26455" y="62131"/>
                    <a:pt x="26475" y="62129"/>
                  </a:cubicBezTo>
                  <a:cubicBezTo>
                    <a:pt x="26475" y="62068"/>
                    <a:pt x="26506" y="62007"/>
                    <a:pt x="26506" y="61947"/>
                  </a:cubicBezTo>
                  <a:lnTo>
                    <a:pt x="26718" y="62007"/>
                  </a:lnTo>
                  <a:cubicBezTo>
                    <a:pt x="28360" y="62068"/>
                    <a:pt x="30001" y="62099"/>
                    <a:pt x="31642" y="62159"/>
                  </a:cubicBezTo>
                  <a:cubicBezTo>
                    <a:pt x="31777" y="62166"/>
                    <a:pt x="31914" y="62171"/>
                    <a:pt x="32052" y="62171"/>
                  </a:cubicBezTo>
                  <a:cubicBezTo>
                    <a:pt x="32566" y="62171"/>
                    <a:pt x="33082" y="62100"/>
                    <a:pt x="33466" y="61764"/>
                  </a:cubicBezTo>
                  <a:cubicBezTo>
                    <a:pt x="33618" y="61643"/>
                    <a:pt x="33740" y="61460"/>
                    <a:pt x="33831" y="61308"/>
                  </a:cubicBezTo>
                  <a:cubicBezTo>
                    <a:pt x="33922" y="61126"/>
                    <a:pt x="33983" y="60913"/>
                    <a:pt x="34074" y="60731"/>
                  </a:cubicBezTo>
                  <a:cubicBezTo>
                    <a:pt x="36050" y="55047"/>
                    <a:pt x="34986" y="48846"/>
                    <a:pt x="34226" y="42889"/>
                  </a:cubicBezTo>
                  <a:cubicBezTo>
                    <a:pt x="32949" y="33010"/>
                    <a:pt x="32524" y="23040"/>
                    <a:pt x="33010" y="13101"/>
                  </a:cubicBezTo>
                  <a:cubicBezTo>
                    <a:pt x="33132" y="10517"/>
                    <a:pt x="33314" y="7903"/>
                    <a:pt x="33101" y="5320"/>
                  </a:cubicBezTo>
                  <a:lnTo>
                    <a:pt x="33101" y="5320"/>
                  </a:lnTo>
                  <a:cubicBezTo>
                    <a:pt x="32676" y="5836"/>
                    <a:pt x="32190" y="6353"/>
                    <a:pt x="31703" y="6839"/>
                  </a:cubicBezTo>
                  <a:cubicBezTo>
                    <a:pt x="30092" y="6475"/>
                    <a:pt x="28785" y="5380"/>
                    <a:pt x="27539" y="4317"/>
                  </a:cubicBezTo>
                  <a:cubicBezTo>
                    <a:pt x="26050" y="3070"/>
                    <a:pt x="24530" y="1763"/>
                    <a:pt x="2374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78"/>
            <p:cNvSpPr/>
            <p:nvPr/>
          </p:nvSpPr>
          <p:spPr>
            <a:xfrm>
              <a:off x="6489000" y="4468450"/>
              <a:ext cx="281925" cy="86800"/>
            </a:xfrm>
            <a:custGeom>
              <a:avLst/>
              <a:gdLst/>
              <a:ahLst/>
              <a:cxnLst/>
              <a:rect l="l" t="t" r="r" b="b"/>
              <a:pathLst>
                <a:path w="11277" h="3472" extrusionOk="0">
                  <a:moveTo>
                    <a:pt x="11277" y="0"/>
                  </a:moveTo>
                  <a:cubicBezTo>
                    <a:pt x="9539" y="954"/>
                    <a:pt x="7551" y="1433"/>
                    <a:pt x="5567" y="1433"/>
                  </a:cubicBezTo>
                  <a:cubicBezTo>
                    <a:pt x="3630" y="1433"/>
                    <a:pt x="1696" y="977"/>
                    <a:pt x="0" y="61"/>
                  </a:cubicBezTo>
                  <a:lnTo>
                    <a:pt x="0" y="61"/>
                  </a:lnTo>
                  <a:cubicBezTo>
                    <a:pt x="30" y="699"/>
                    <a:pt x="182" y="1338"/>
                    <a:pt x="456" y="1945"/>
                  </a:cubicBezTo>
                  <a:cubicBezTo>
                    <a:pt x="638" y="2371"/>
                    <a:pt x="882" y="2827"/>
                    <a:pt x="1307" y="3070"/>
                  </a:cubicBezTo>
                  <a:cubicBezTo>
                    <a:pt x="1702" y="3283"/>
                    <a:pt x="2158" y="3313"/>
                    <a:pt x="2614" y="3344"/>
                  </a:cubicBezTo>
                  <a:cubicBezTo>
                    <a:pt x="3860" y="3374"/>
                    <a:pt x="5107" y="3404"/>
                    <a:pt x="6353" y="3465"/>
                  </a:cubicBezTo>
                  <a:cubicBezTo>
                    <a:pt x="6535" y="3469"/>
                    <a:pt x="6721" y="3472"/>
                    <a:pt x="6908" y="3472"/>
                  </a:cubicBezTo>
                  <a:cubicBezTo>
                    <a:pt x="8219" y="3472"/>
                    <a:pt x="9609" y="3332"/>
                    <a:pt x="10487" y="2401"/>
                  </a:cubicBezTo>
                  <a:cubicBezTo>
                    <a:pt x="11064" y="1763"/>
                    <a:pt x="11277" y="882"/>
                    <a:pt x="11277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78"/>
            <p:cNvSpPr/>
            <p:nvPr/>
          </p:nvSpPr>
          <p:spPr>
            <a:xfrm>
              <a:off x="6488225" y="4295950"/>
              <a:ext cx="282700" cy="208325"/>
            </a:xfrm>
            <a:custGeom>
              <a:avLst/>
              <a:gdLst/>
              <a:ahLst/>
              <a:cxnLst/>
              <a:rect l="l" t="t" r="r" b="b"/>
              <a:pathLst>
                <a:path w="11308" h="8333" extrusionOk="0">
                  <a:moveTo>
                    <a:pt x="3192" y="0"/>
                  </a:moveTo>
                  <a:cubicBezTo>
                    <a:pt x="2402" y="1429"/>
                    <a:pt x="1642" y="2858"/>
                    <a:pt x="852" y="4286"/>
                  </a:cubicBezTo>
                  <a:cubicBezTo>
                    <a:pt x="548" y="4864"/>
                    <a:pt x="213" y="5472"/>
                    <a:pt x="92" y="6140"/>
                  </a:cubicBezTo>
                  <a:cubicBezTo>
                    <a:pt x="31" y="6414"/>
                    <a:pt x="1" y="6687"/>
                    <a:pt x="31" y="6961"/>
                  </a:cubicBezTo>
                  <a:cubicBezTo>
                    <a:pt x="1727" y="7877"/>
                    <a:pt x="3661" y="8333"/>
                    <a:pt x="5598" y="8333"/>
                  </a:cubicBezTo>
                  <a:cubicBezTo>
                    <a:pt x="7582" y="8333"/>
                    <a:pt x="9570" y="7854"/>
                    <a:pt x="11308" y="6900"/>
                  </a:cubicBezTo>
                  <a:cubicBezTo>
                    <a:pt x="11277" y="6049"/>
                    <a:pt x="11065" y="5198"/>
                    <a:pt x="10822" y="4408"/>
                  </a:cubicBezTo>
                  <a:cubicBezTo>
                    <a:pt x="10548" y="3374"/>
                    <a:pt x="10274" y="2341"/>
                    <a:pt x="10001" y="1307"/>
                  </a:cubicBezTo>
                  <a:cubicBezTo>
                    <a:pt x="9788" y="1338"/>
                    <a:pt x="9575" y="1338"/>
                    <a:pt x="9363" y="1338"/>
                  </a:cubicBezTo>
                  <a:lnTo>
                    <a:pt x="5715" y="1307"/>
                  </a:lnTo>
                  <a:cubicBezTo>
                    <a:pt x="5198" y="1307"/>
                    <a:pt x="4682" y="1307"/>
                    <a:pt x="4226" y="1125"/>
                  </a:cubicBezTo>
                  <a:cubicBezTo>
                    <a:pt x="3770" y="912"/>
                    <a:pt x="3405" y="487"/>
                    <a:pt x="3192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78"/>
            <p:cNvSpPr/>
            <p:nvPr/>
          </p:nvSpPr>
          <p:spPr>
            <a:xfrm>
              <a:off x="6111325" y="1048950"/>
              <a:ext cx="531175" cy="402000"/>
            </a:xfrm>
            <a:custGeom>
              <a:avLst/>
              <a:gdLst/>
              <a:ahLst/>
              <a:cxnLst/>
              <a:rect l="l" t="t" r="r" b="b"/>
              <a:pathLst>
                <a:path w="21247" h="16080" extrusionOk="0">
                  <a:moveTo>
                    <a:pt x="7113" y="0"/>
                  </a:moveTo>
                  <a:cubicBezTo>
                    <a:pt x="5198" y="0"/>
                    <a:pt x="3435" y="790"/>
                    <a:pt x="2158" y="2067"/>
                  </a:cubicBezTo>
                  <a:cubicBezTo>
                    <a:pt x="791" y="3435"/>
                    <a:pt x="0" y="5380"/>
                    <a:pt x="122" y="7508"/>
                  </a:cubicBezTo>
                  <a:cubicBezTo>
                    <a:pt x="396" y="11186"/>
                    <a:pt x="3587" y="13982"/>
                    <a:pt x="7295" y="13982"/>
                  </a:cubicBezTo>
                  <a:lnTo>
                    <a:pt x="11490" y="13982"/>
                  </a:lnTo>
                  <a:cubicBezTo>
                    <a:pt x="11520" y="13982"/>
                    <a:pt x="11520" y="14012"/>
                    <a:pt x="11520" y="14012"/>
                  </a:cubicBezTo>
                  <a:lnTo>
                    <a:pt x="9605" y="16049"/>
                  </a:lnTo>
                  <a:cubicBezTo>
                    <a:pt x="9605" y="16049"/>
                    <a:pt x="9636" y="16079"/>
                    <a:pt x="9636" y="16079"/>
                  </a:cubicBezTo>
                  <a:lnTo>
                    <a:pt x="14864" y="13952"/>
                  </a:lnTo>
                  <a:cubicBezTo>
                    <a:pt x="16475" y="13769"/>
                    <a:pt x="17964" y="13040"/>
                    <a:pt x="19059" y="11945"/>
                  </a:cubicBezTo>
                  <a:cubicBezTo>
                    <a:pt x="20426" y="10547"/>
                    <a:pt x="21247" y="8632"/>
                    <a:pt x="21095" y="6505"/>
                  </a:cubicBezTo>
                  <a:cubicBezTo>
                    <a:pt x="20821" y="2796"/>
                    <a:pt x="17630" y="0"/>
                    <a:pt x="13922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78"/>
            <p:cNvSpPr/>
            <p:nvPr/>
          </p:nvSpPr>
          <p:spPr>
            <a:xfrm>
              <a:off x="5988975" y="1491200"/>
              <a:ext cx="496250" cy="318400"/>
            </a:xfrm>
            <a:custGeom>
              <a:avLst/>
              <a:gdLst/>
              <a:ahLst/>
              <a:cxnLst/>
              <a:rect l="l" t="t" r="r" b="b"/>
              <a:pathLst>
                <a:path w="19850" h="12736" extrusionOk="0">
                  <a:moveTo>
                    <a:pt x="3253" y="0"/>
                  </a:moveTo>
                  <a:cubicBezTo>
                    <a:pt x="1460" y="0"/>
                    <a:pt x="1" y="1459"/>
                    <a:pt x="1" y="3253"/>
                  </a:cubicBezTo>
                  <a:lnTo>
                    <a:pt x="1" y="6019"/>
                  </a:lnTo>
                  <a:cubicBezTo>
                    <a:pt x="1" y="7903"/>
                    <a:pt x="1551" y="9453"/>
                    <a:pt x="3466" y="9453"/>
                  </a:cubicBezTo>
                  <a:lnTo>
                    <a:pt x="14469" y="9453"/>
                  </a:lnTo>
                  <a:lnTo>
                    <a:pt x="18694" y="12736"/>
                  </a:lnTo>
                  <a:lnTo>
                    <a:pt x="17296" y="9453"/>
                  </a:lnTo>
                  <a:lnTo>
                    <a:pt x="17448" y="9453"/>
                  </a:lnTo>
                  <a:cubicBezTo>
                    <a:pt x="18755" y="9453"/>
                    <a:pt x="19849" y="8389"/>
                    <a:pt x="19849" y="7052"/>
                  </a:cubicBezTo>
                  <a:lnTo>
                    <a:pt x="19849" y="3405"/>
                  </a:lnTo>
                  <a:cubicBezTo>
                    <a:pt x="19849" y="1550"/>
                    <a:pt x="18329" y="0"/>
                    <a:pt x="16445" y="0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78"/>
            <p:cNvSpPr/>
            <p:nvPr/>
          </p:nvSpPr>
          <p:spPr>
            <a:xfrm>
              <a:off x="6892500" y="1542100"/>
              <a:ext cx="236350" cy="376175"/>
            </a:xfrm>
            <a:custGeom>
              <a:avLst/>
              <a:gdLst/>
              <a:ahLst/>
              <a:cxnLst/>
              <a:rect l="l" t="t" r="r" b="b"/>
              <a:pathLst>
                <a:path w="9454" h="15047" extrusionOk="0">
                  <a:moveTo>
                    <a:pt x="8329" y="1"/>
                  </a:moveTo>
                  <a:cubicBezTo>
                    <a:pt x="7721" y="852"/>
                    <a:pt x="6961" y="1581"/>
                    <a:pt x="6140" y="2220"/>
                  </a:cubicBezTo>
                  <a:cubicBezTo>
                    <a:pt x="5532" y="2676"/>
                    <a:pt x="4833" y="3071"/>
                    <a:pt x="4073" y="3162"/>
                  </a:cubicBezTo>
                  <a:cubicBezTo>
                    <a:pt x="3980" y="3171"/>
                    <a:pt x="3887" y="3176"/>
                    <a:pt x="3794" y="3176"/>
                  </a:cubicBezTo>
                  <a:cubicBezTo>
                    <a:pt x="2681" y="3176"/>
                    <a:pt x="1625" y="2528"/>
                    <a:pt x="699" y="1855"/>
                  </a:cubicBezTo>
                  <a:cubicBezTo>
                    <a:pt x="669" y="2007"/>
                    <a:pt x="669" y="2159"/>
                    <a:pt x="638" y="2311"/>
                  </a:cubicBezTo>
                  <a:cubicBezTo>
                    <a:pt x="578" y="2676"/>
                    <a:pt x="517" y="3040"/>
                    <a:pt x="426" y="3375"/>
                  </a:cubicBezTo>
                  <a:cubicBezTo>
                    <a:pt x="304" y="3831"/>
                    <a:pt x="152" y="4256"/>
                    <a:pt x="0" y="4651"/>
                  </a:cubicBezTo>
                  <a:cubicBezTo>
                    <a:pt x="1398" y="5867"/>
                    <a:pt x="2888" y="7022"/>
                    <a:pt x="4408" y="8086"/>
                  </a:cubicBezTo>
                  <a:lnTo>
                    <a:pt x="4377" y="8116"/>
                  </a:lnTo>
                  <a:cubicBezTo>
                    <a:pt x="5228" y="10396"/>
                    <a:pt x="4620" y="12767"/>
                    <a:pt x="5471" y="15047"/>
                  </a:cubicBezTo>
                  <a:lnTo>
                    <a:pt x="5563" y="15016"/>
                  </a:lnTo>
                  <a:cubicBezTo>
                    <a:pt x="5715" y="12281"/>
                    <a:pt x="5958" y="9545"/>
                    <a:pt x="6292" y="6809"/>
                  </a:cubicBezTo>
                  <a:cubicBezTo>
                    <a:pt x="6292" y="6718"/>
                    <a:pt x="6292" y="6627"/>
                    <a:pt x="6322" y="6536"/>
                  </a:cubicBezTo>
                  <a:lnTo>
                    <a:pt x="6292" y="6505"/>
                  </a:lnTo>
                  <a:cubicBezTo>
                    <a:pt x="7478" y="5715"/>
                    <a:pt x="8541" y="4803"/>
                    <a:pt x="9453" y="3739"/>
                  </a:cubicBezTo>
                  <a:cubicBezTo>
                    <a:pt x="9240" y="3344"/>
                    <a:pt x="9058" y="2949"/>
                    <a:pt x="8906" y="2524"/>
                  </a:cubicBezTo>
                  <a:cubicBezTo>
                    <a:pt x="8602" y="1703"/>
                    <a:pt x="8389" y="852"/>
                    <a:pt x="8329" y="1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78"/>
            <p:cNvSpPr/>
            <p:nvPr/>
          </p:nvSpPr>
          <p:spPr>
            <a:xfrm>
              <a:off x="6730625" y="1017550"/>
              <a:ext cx="506125" cy="351700"/>
            </a:xfrm>
            <a:custGeom>
              <a:avLst/>
              <a:gdLst/>
              <a:ahLst/>
              <a:cxnLst/>
              <a:rect l="l" t="t" r="r" b="b"/>
              <a:pathLst>
                <a:path w="20245" h="14068" extrusionOk="0">
                  <a:moveTo>
                    <a:pt x="4006" y="1"/>
                  </a:moveTo>
                  <a:cubicBezTo>
                    <a:pt x="2592" y="1"/>
                    <a:pt x="1171" y="900"/>
                    <a:pt x="609" y="2229"/>
                  </a:cubicBezTo>
                  <a:cubicBezTo>
                    <a:pt x="1" y="3748"/>
                    <a:pt x="487" y="5481"/>
                    <a:pt x="548" y="7122"/>
                  </a:cubicBezTo>
                  <a:cubicBezTo>
                    <a:pt x="548" y="7882"/>
                    <a:pt x="487" y="8642"/>
                    <a:pt x="609" y="9402"/>
                  </a:cubicBezTo>
                  <a:cubicBezTo>
                    <a:pt x="822" y="10739"/>
                    <a:pt x="1642" y="11864"/>
                    <a:pt x="2463" y="12958"/>
                  </a:cubicBezTo>
                  <a:lnTo>
                    <a:pt x="2493" y="12958"/>
                  </a:lnTo>
                  <a:cubicBezTo>
                    <a:pt x="2281" y="12107"/>
                    <a:pt x="2068" y="11287"/>
                    <a:pt x="1977" y="10435"/>
                  </a:cubicBezTo>
                  <a:cubicBezTo>
                    <a:pt x="1855" y="9402"/>
                    <a:pt x="1885" y="8369"/>
                    <a:pt x="2037" y="7366"/>
                  </a:cubicBezTo>
                  <a:cubicBezTo>
                    <a:pt x="2524" y="7609"/>
                    <a:pt x="2980" y="7791"/>
                    <a:pt x="3496" y="7852"/>
                  </a:cubicBezTo>
                  <a:cubicBezTo>
                    <a:pt x="3613" y="7866"/>
                    <a:pt x="3729" y="7872"/>
                    <a:pt x="3846" y="7872"/>
                  </a:cubicBezTo>
                  <a:cubicBezTo>
                    <a:pt x="4246" y="7872"/>
                    <a:pt x="4646" y="7801"/>
                    <a:pt x="5047" y="7730"/>
                  </a:cubicBezTo>
                  <a:cubicBezTo>
                    <a:pt x="6749" y="7426"/>
                    <a:pt x="8451" y="7062"/>
                    <a:pt x="10123" y="6666"/>
                  </a:cubicBezTo>
                  <a:cubicBezTo>
                    <a:pt x="10649" y="6556"/>
                    <a:pt x="11151" y="6419"/>
                    <a:pt x="11673" y="6419"/>
                  </a:cubicBezTo>
                  <a:cubicBezTo>
                    <a:pt x="11724" y="6419"/>
                    <a:pt x="11774" y="6421"/>
                    <a:pt x="11825" y="6423"/>
                  </a:cubicBezTo>
                  <a:cubicBezTo>
                    <a:pt x="12372" y="6423"/>
                    <a:pt x="12980" y="6606"/>
                    <a:pt x="13375" y="7001"/>
                  </a:cubicBezTo>
                  <a:cubicBezTo>
                    <a:pt x="14074" y="7730"/>
                    <a:pt x="13953" y="8885"/>
                    <a:pt x="13922" y="9858"/>
                  </a:cubicBezTo>
                  <a:cubicBezTo>
                    <a:pt x="13922" y="11104"/>
                    <a:pt x="14135" y="12381"/>
                    <a:pt x="14682" y="13505"/>
                  </a:cubicBezTo>
                  <a:cubicBezTo>
                    <a:pt x="14817" y="13775"/>
                    <a:pt x="15023" y="14068"/>
                    <a:pt x="15301" y="14068"/>
                  </a:cubicBezTo>
                  <a:cubicBezTo>
                    <a:pt x="15336" y="14068"/>
                    <a:pt x="15373" y="14063"/>
                    <a:pt x="15412" y="14053"/>
                  </a:cubicBezTo>
                  <a:cubicBezTo>
                    <a:pt x="15685" y="13992"/>
                    <a:pt x="15807" y="13688"/>
                    <a:pt x="15867" y="13414"/>
                  </a:cubicBezTo>
                  <a:cubicBezTo>
                    <a:pt x="16111" y="12381"/>
                    <a:pt x="16019" y="11287"/>
                    <a:pt x="16293" y="10253"/>
                  </a:cubicBezTo>
                  <a:cubicBezTo>
                    <a:pt x="16461" y="9692"/>
                    <a:pt x="16862" y="9054"/>
                    <a:pt x="17401" y="9054"/>
                  </a:cubicBezTo>
                  <a:cubicBezTo>
                    <a:pt x="17446" y="9054"/>
                    <a:pt x="17492" y="9058"/>
                    <a:pt x="17539" y="9068"/>
                  </a:cubicBezTo>
                  <a:cubicBezTo>
                    <a:pt x="18026" y="9159"/>
                    <a:pt x="18299" y="9706"/>
                    <a:pt x="18390" y="10223"/>
                  </a:cubicBezTo>
                  <a:cubicBezTo>
                    <a:pt x="18481" y="10952"/>
                    <a:pt x="18421" y="11682"/>
                    <a:pt x="18238" y="12411"/>
                  </a:cubicBezTo>
                  <a:lnTo>
                    <a:pt x="19120" y="12654"/>
                  </a:lnTo>
                  <a:cubicBezTo>
                    <a:pt x="19302" y="12016"/>
                    <a:pt x="19545" y="11378"/>
                    <a:pt x="19758" y="10739"/>
                  </a:cubicBezTo>
                  <a:cubicBezTo>
                    <a:pt x="20032" y="9888"/>
                    <a:pt x="20244" y="8946"/>
                    <a:pt x="20001" y="8065"/>
                  </a:cubicBezTo>
                  <a:cubicBezTo>
                    <a:pt x="19789" y="7183"/>
                    <a:pt x="19059" y="6362"/>
                    <a:pt x="18147" y="6332"/>
                  </a:cubicBezTo>
                  <a:cubicBezTo>
                    <a:pt x="18785" y="5542"/>
                    <a:pt x="18664" y="4235"/>
                    <a:pt x="17874" y="3596"/>
                  </a:cubicBezTo>
                  <a:cubicBezTo>
                    <a:pt x="17174" y="2989"/>
                    <a:pt x="16141" y="2958"/>
                    <a:pt x="15442" y="2350"/>
                  </a:cubicBezTo>
                  <a:cubicBezTo>
                    <a:pt x="15199" y="2138"/>
                    <a:pt x="15016" y="1864"/>
                    <a:pt x="14743" y="1651"/>
                  </a:cubicBezTo>
                  <a:cubicBezTo>
                    <a:pt x="14317" y="1286"/>
                    <a:pt x="13770" y="1165"/>
                    <a:pt x="13223" y="1134"/>
                  </a:cubicBezTo>
                  <a:cubicBezTo>
                    <a:pt x="13082" y="1126"/>
                    <a:pt x="12942" y="1122"/>
                    <a:pt x="12800" y="1122"/>
                  </a:cubicBezTo>
                  <a:cubicBezTo>
                    <a:pt x="11544" y="1122"/>
                    <a:pt x="10268" y="1439"/>
                    <a:pt x="9023" y="1439"/>
                  </a:cubicBezTo>
                  <a:cubicBezTo>
                    <a:pt x="8501" y="1439"/>
                    <a:pt x="7985" y="1384"/>
                    <a:pt x="7478" y="1226"/>
                  </a:cubicBezTo>
                  <a:cubicBezTo>
                    <a:pt x="6566" y="952"/>
                    <a:pt x="5746" y="344"/>
                    <a:pt x="4803" y="101"/>
                  </a:cubicBezTo>
                  <a:cubicBezTo>
                    <a:pt x="4542" y="33"/>
                    <a:pt x="4274" y="1"/>
                    <a:pt x="4006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78"/>
            <p:cNvSpPr/>
            <p:nvPr/>
          </p:nvSpPr>
          <p:spPr>
            <a:xfrm>
              <a:off x="7136425" y="1327825"/>
              <a:ext cx="72200" cy="151225"/>
            </a:xfrm>
            <a:custGeom>
              <a:avLst/>
              <a:gdLst/>
              <a:ahLst/>
              <a:cxnLst/>
              <a:rect l="l" t="t" r="r" b="b"/>
              <a:pathLst>
                <a:path w="2888" h="6049" extrusionOk="0">
                  <a:moveTo>
                    <a:pt x="2006" y="0"/>
                  </a:moveTo>
                  <a:cubicBezTo>
                    <a:pt x="1885" y="608"/>
                    <a:pt x="1642" y="1186"/>
                    <a:pt x="1368" y="1763"/>
                  </a:cubicBezTo>
                  <a:cubicBezTo>
                    <a:pt x="1216" y="2098"/>
                    <a:pt x="1034" y="2462"/>
                    <a:pt x="882" y="2827"/>
                  </a:cubicBezTo>
                  <a:cubicBezTo>
                    <a:pt x="730" y="3344"/>
                    <a:pt x="639" y="3860"/>
                    <a:pt x="517" y="4408"/>
                  </a:cubicBezTo>
                  <a:cubicBezTo>
                    <a:pt x="395" y="4955"/>
                    <a:pt x="213" y="5532"/>
                    <a:pt x="0" y="6049"/>
                  </a:cubicBezTo>
                  <a:cubicBezTo>
                    <a:pt x="730" y="5836"/>
                    <a:pt x="1429" y="5563"/>
                    <a:pt x="1915" y="4985"/>
                  </a:cubicBezTo>
                  <a:cubicBezTo>
                    <a:pt x="2827" y="3921"/>
                    <a:pt x="2523" y="2341"/>
                    <a:pt x="2736" y="942"/>
                  </a:cubicBezTo>
                  <a:cubicBezTo>
                    <a:pt x="2766" y="699"/>
                    <a:pt x="2827" y="487"/>
                    <a:pt x="2888" y="243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78"/>
            <p:cNvSpPr/>
            <p:nvPr/>
          </p:nvSpPr>
          <p:spPr>
            <a:xfrm>
              <a:off x="6777000" y="1178025"/>
              <a:ext cx="415675" cy="443475"/>
            </a:xfrm>
            <a:custGeom>
              <a:avLst/>
              <a:gdLst/>
              <a:ahLst/>
              <a:cxnLst/>
              <a:rect l="l" t="t" r="r" b="b"/>
              <a:pathLst>
                <a:path w="16627" h="17739" extrusionOk="0">
                  <a:moveTo>
                    <a:pt x="9818" y="0"/>
                  </a:moveTo>
                  <a:cubicBezTo>
                    <a:pt x="9296" y="0"/>
                    <a:pt x="8794" y="137"/>
                    <a:pt x="8268" y="247"/>
                  </a:cubicBezTo>
                  <a:cubicBezTo>
                    <a:pt x="6596" y="643"/>
                    <a:pt x="4894" y="1007"/>
                    <a:pt x="3192" y="1311"/>
                  </a:cubicBezTo>
                  <a:cubicBezTo>
                    <a:pt x="2791" y="1382"/>
                    <a:pt x="2391" y="1453"/>
                    <a:pt x="1991" y="1453"/>
                  </a:cubicBezTo>
                  <a:cubicBezTo>
                    <a:pt x="1874" y="1453"/>
                    <a:pt x="1758" y="1447"/>
                    <a:pt x="1641" y="1433"/>
                  </a:cubicBezTo>
                  <a:cubicBezTo>
                    <a:pt x="1125" y="1372"/>
                    <a:pt x="669" y="1190"/>
                    <a:pt x="182" y="947"/>
                  </a:cubicBezTo>
                  <a:cubicBezTo>
                    <a:pt x="30" y="1950"/>
                    <a:pt x="0" y="2983"/>
                    <a:pt x="122" y="4016"/>
                  </a:cubicBezTo>
                  <a:cubicBezTo>
                    <a:pt x="213" y="4868"/>
                    <a:pt x="426" y="5688"/>
                    <a:pt x="638" y="6539"/>
                  </a:cubicBezTo>
                  <a:cubicBezTo>
                    <a:pt x="638" y="6570"/>
                    <a:pt x="669" y="6600"/>
                    <a:pt x="669" y="6661"/>
                  </a:cubicBezTo>
                  <a:cubicBezTo>
                    <a:pt x="1094" y="8363"/>
                    <a:pt x="1520" y="10035"/>
                    <a:pt x="1976" y="11737"/>
                  </a:cubicBezTo>
                  <a:cubicBezTo>
                    <a:pt x="2189" y="12466"/>
                    <a:pt x="2371" y="13196"/>
                    <a:pt x="2736" y="13865"/>
                  </a:cubicBezTo>
                  <a:cubicBezTo>
                    <a:pt x="3344" y="14898"/>
                    <a:pt x="4316" y="15688"/>
                    <a:pt x="5289" y="16418"/>
                  </a:cubicBezTo>
                  <a:lnTo>
                    <a:pt x="5319" y="16418"/>
                  </a:lnTo>
                  <a:cubicBezTo>
                    <a:pt x="6245" y="17091"/>
                    <a:pt x="7301" y="17739"/>
                    <a:pt x="8414" y="17739"/>
                  </a:cubicBezTo>
                  <a:cubicBezTo>
                    <a:pt x="8507" y="17739"/>
                    <a:pt x="8600" y="17734"/>
                    <a:pt x="8693" y="17725"/>
                  </a:cubicBezTo>
                  <a:cubicBezTo>
                    <a:pt x="9453" y="17634"/>
                    <a:pt x="10152" y="17239"/>
                    <a:pt x="10760" y="16783"/>
                  </a:cubicBezTo>
                  <a:cubicBezTo>
                    <a:pt x="11581" y="16144"/>
                    <a:pt x="12341" y="15384"/>
                    <a:pt x="12949" y="14564"/>
                  </a:cubicBezTo>
                  <a:cubicBezTo>
                    <a:pt x="13526" y="13804"/>
                    <a:pt x="14012" y="12953"/>
                    <a:pt x="14377" y="12041"/>
                  </a:cubicBezTo>
                  <a:cubicBezTo>
                    <a:pt x="14590" y="11524"/>
                    <a:pt x="14772" y="10947"/>
                    <a:pt x="14894" y="10369"/>
                  </a:cubicBezTo>
                  <a:cubicBezTo>
                    <a:pt x="15016" y="9852"/>
                    <a:pt x="15107" y="9336"/>
                    <a:pt x="15259" y="8819"/>
                  </a:cubicBezTo>
                  <a:cubicBezTo>
                    <a:pt x="15411" y="8454"/>
                    <a:pt x="15593" y="8090"/>
                    <a:pt x="15745" y="7755"/>
                  </a:cubicBezTo>
                  <a:cubicBezTo>
                    <a:pt x="16019" y="7178"/>
                    <a:pt x="16262" y="6600"/>
                    <a:pt x="16383" y="5992"/>
                  </a:cubicBezTo>
                  <a:cubicBezTo>
                    <a:pt x="16566" y="5263"/>
                    <a:pt x="16626" y="4533"/>
                    <a:pt x="16535" y="3804"/>
                  </a:cubicBezTo>
                  <a:cubicBezTo>
                    <a:pt x="16444" y="3287"/>
                    <a:pt x="16171" y="2740"/>
                    <a:pt x="15684" y="2649"/>
                  </a:cubicBezTo>
                  <a:cubicBezTo>
                    <a:pt x="15637" y="2639"/>
                    <a:pt x="15591" y="2635"/>
                    <a:pt x="15546" y="2635"/>
                  </a:cubicBezTo>
                  <a:cubicBezTo>
                    <a:pt x="15007" y="2635"/>
                    <a:pt x="14606" y="3273"/>
                    <a:pt x="14438" y="3834"/>
                  </a:cubicBezTo>
                  <a:cubicBezTo>
                    <a:pt x="14164" y="4868"/>
                    <a:pt x="14256" y="5962"/>
                    <a:pt x="14012" y="6995"/>
                  </a:cubicBezTo>
                  <a:cubicBezTo>
                    <a:pt x="13952" y="7269"/>
                    <a:pt x="13830" y="7573"/>
                    <a:pt x="13557" y="7634"/>
                  </a:cubicBezTo>
                  <a:cubicBezTo>
                    <a:pt x="13518" y="7644"/>
                    <a:pt x="13481" y="7649"/>
                    <a:pt x="13446" y="7649"/>
                  </a:cubicBezTo>
                  <a:cubicBezTo>
                    <a:pt x="13168" y="7649"/>
                    <a:pt x="12962" y="7356"/>
                    <a:pt x="12827" y="7086"/>
                  </a:cubicBezTo>
                  <a:cubicBezTo>
                    <a:pt x="12280" y="5962"/>
                    <a:pt x="12067" y="4685"/>
                    <a:pt x="12067" y="3439"/>
                  </a:cubicBezTo>
                  <a:cubicBezTo>
                    <a:pt x="12098" y="2436"/>
                    <a:pt x="12219" y="1311"/>
                    <a:pt x="11520" y="582"/>
                  </a:cubicBezTo>
                  <a:cubicBezTo>
                    <a:pt x="11125" y="187"/>
                    <a:pt x="10517" y="4"/>
                    <a:pt x="9970" y="4"/>
                  </a:cubicBezTo>
                  <a:cubicBezTo>
                    <a:pt x="9919" y="2"/>
                    <a:pt x="9869" y="0"/>
                    <a:pt x="9818" y="0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78"/>
            <p:cNvSpPr/>
            <p:nvPr/>
          </p:nvSpPr>
          <p:spPr>
            <a:xfrm>
              <a:off x="6907675" y="1542425"/>
              <a:ext cx="193900" cy="66075"/>
            </a:xfrm>
            <a:custGeom>
              <a:avLst/>
              <a:gdLst/>
              <a:ahLst/>
              <a:cxnLst/>
              <a:rect l="l" t="t" r="r" b="b"/>
              <a:pathLst>
                <a:path w="7756" h="2643" extrusionOk="0">
                  <a:moveTo>
                    <a:pt x="7512" y="0"/>
                  </a:moveTo>
                  <a:cubicBezTo>
                    <a:pt x="7478" y="0"/>
                    <a:pt x="7445" y="15"/>
                    <a:pt x="7418" y="49"/>
                  </a:cubicBezTo>
                  <a:cubicBezTo>
                    <a:pt x="6597" y="1052"/>
                    <a:pt x="5533" y="1629"/>
                    <a:pt x="4348" y="1994"/>
                  </a:cubicBezTo>
                  <a:cubicBezTo>
                    <a:pt x="3794" y="2195"/>
                    <a:pt x="3240" y="2313"/>
                    <a:pt x="2651" y="2313"/>
                  </a:cubicBezTo>
                  <a:cubicBezTo>
                    <a:pt x="2529" y="2313"/>
                    <a:pt x="2406" y="2308"/>
                    <a:pt x="2281" y="2298"/>
                  </a:cubicBezTo>
                  <a:cubicBezTo>
                    <a:pt x="1703" y="2237"/>
                    <a:pt x="822" y="2176"/>
                    <a:pt x="335" y="1842"/>
                  </a:cubicBezTo>
                  <a:cubicBezTo>
                    <a:pt x="301" y="1822"/>
                    <a:pt x="268" y="1814"/>
                    <a:pt x="238" y="1814"/>
                  </a:cubicBezTo>
                  <a:cubicBezTo>
                    <a:pt x="82" y="1814"/>
                    <a:pt x="0" y="2044"/>
                    <a:pt x="153" y="2146"/>
                  </a:cubicBezTo>
                  <a:cubicBezTo>
                    <a:pt x="639" y="2480"/>
                    <a:pt x="1369" y="2541"/>
                    <a:pt x="1946" y="2602"/>
                  </a:cubicBezTo>
                  <a:cubicBezTo>
                    <a:pt x="2174" y="2629"/>
                    <a:pt x="2397" y="2643"/>
                    <a:pt x="2616" y="2643"/>
                  </a:cubicBezTo>
                  <a:cubicBezTo>
                    <a:pt x="3129" y="2643"/>
                    <a:pt x="3624" y="2568"/>
                    <a:pt x="4135" y="2419"/>
                  </a:cubicBezTo>
                  <a:cubicBezTo>
                    <a:pt x="5472" y="2024"/>
                    <a:pt x="6749" y="1386"/>
                    <a:pt x="7661" y="292"/>
                  </a:cubicBezTo>
                  <a:cubicBezTo>
                    <a:pt x="7755" y="174"/>
                    <a:pt x="7630" y="0"/>
                    <a:pt x="7512" y="0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78"/>
            <p:cNvSpPr/>
            <p:nvPr/>
          </p:nvSpPr>
          <p:spPr>
            <a:xfrm>
              <a:off x="6845375" y="1368100"/>
              <a:ext cx="50175" cy="116275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559" y="0"/>
                  </a:moveTo>
                  <a:cubicBezTo>
                    <a:pt x="472" y="0"/>
                    <a:pt x="381" y="61"/>
                    <a:pt x="365" y="183"/>
                  </a:cubicBezTo>
                  <a:cubicBezTo>
                    <a:pt x="335" y="851"/>
                    <a:pt x="305" y="1520"/>
                    <a:pt x="244" y="2189"/>
                  </a:cubicBezTo>
                  <a:cubicBezTo>
                    <a:pt x="183" y="2614"/>
                    <a:pt x="1" y="3222"/>
                    <a:pt x="92" y="3678"/>
                  </a:cubicBezTo>
                  <a:cubicBezTo>
                    <a:pt x="274" y="4468"/>
                    <a:pt x="1125" y="4590"/>
                    <a:pt x="1794" y="4651"/>
                  </a:cubicBezTo>
                  <a:cubicBezTo>
                    <a:pt x="2007" y="4651"/>
                    <a:pt x="2007" y="4316"/>
                    <a:pt x="1794" y="4286"/>
                  </a:cubicBezTo>
                  <a:cubicBezTo>
                    <a:pt x="1709" y="4303"/>
                    <a:pt x="1628" y="4312"/>
                    <a:pt x="1553" y="4312"/>
                  </a:cubicBezTo>
                  <a:cubicBezTo>
                    <a:pt x="1227" y="4312"/>
                    <a:pt x="994" y="4151"/>
                    <a:pt x="821" y="3830"/>
                  </a:cubicBezTo>
                  <a:cubicBezTo>
                    <a:pt x="396" y="3617"/>
                    <a:pt x="305" y="3283"/>
                    <a:pt x="487" y="2888"/>
                  </a:cubicBezTo>
                  <a:cubicBezTo>
                    <a:pt x="517" y="2645"/>
                    <a:pt x="548" y="2401"/>
                    <a:pt x="578" y="2189"/>
                  </a:cubicBezTo>
                  <a:cubicBezTo>
                    <a:pt x="639" y="1520"/>
                    <a:pt x="700" y="851"/>
                    <a:pt x="730" y="183"/>
                  </a:cubicBezTo>
                  <a:cubicBezTo>
                    <a:pt x="730" y="61"/>
                    <a:pt x="647" y="0"/>
                    <a:pt x="559" y="0"/>
                  </a:cubicBezTo>
                  <a:close/>
                </a:path>
              </a:pathLst>
            </a:custGeom>
            <a:solidFill>
              <a:srgbClr val="D8B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78"/>
            <p:cNvSpPr/>
            <p:nvPr/>
          </p:nvSpPr>
          <p:spPr>
            <a:xfrm>
              <a:off x="6883375" y="1497575"/>
              <a:ext cx="119325" cy="56475"/>
            </a:xfrm>
            <a:custGeom>
              <a:avLst/>
              <a:gdLst/>
              <a:ahLst/>
              <a:cxnLst/>
              <a:rect l="l" t="t" r="r" b="b"/>
              <a:pathLst>
                <a:path w="4773" h="2259" extrusionOk="0">
                  <a:moveTo>
                    <a:pt x="3511" y="0"/>
                  </a:moveTo>
                  <a:cubicBezTo>
                    <a:pt x="3138" y="0"/>
                    <a:pt x="2717" y="80"/>
                    <a:pt x="2341" y="171"/>
                  </a:cubicBezTo>
                  <a:cubicBezTo>
                    <a:pt x="1551" y="201"/>
                    <a:pt x="31" y="201"/>
                    <a:pt x="0" y="1083"/>
                  </a:cubicBezTo>
                  <a:cubicBezTo>
                    <a:pt x="0" y="1994"/>
                    <a:pt x="1338" y="2258"/>
                    <a:pt x="2161" y="2258"/>
                  </a:cubicBezTo>
                  <a:cubicBezTo>
                    <a:pt x="2299" y="2258"/>
                    <a:pt x="2423" y="2251"/>
                    <a:pt x="2523" y="2238"/>
                  </a:cubicBezTo>
                  <a:cubicBezTo>
                    <a:pt x="3222" y="2147"/>
                    <a:pt x="4773" y="1569"/>
                    <a:pt x="4529" y="596"/>
                  </a:cubicBezTo>
                  <a:cubicBezTo>
                    <a:pt x="4425" y="144"/>
                    <a:pt x="4011" y="0"/>
                    <a:pt x="3511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78"/>
            <p:cNvSpPr/>
            <p:nvPr/>
          </p:nvSpPr>
          <p:spPr>
            <a:xfrm>
              <a:off x="6930475" y="1315200"/>
              <a:ext cx="41825" cy="52350"/>
            </a:xfrm>
            <a:custGeom>
              <a:avLst/>
              <a:gdLst/>
              <a:ahLst/>
              <a:cxnLst/>
              <a:rect l="l" t="t" r="r" b="b"/>
              <a:pathLst>
                <a:path w="1673" h="2094" extrusionOk="0">
                  <a:moveTo>
                    <a:pt x="599" y="0"/>
                  </a:moveTo>
                  <a:cubicBezTo>
                    <a:pt x="382" y="0"/>
                    <a:pt x="201" y="147"/>
                    <a:pt x="123" y="384"/>
                  </a:cubicBezTo>
                  <a:cubicBezTo>
                    <a:pt x="1" y="566"/>
                    <a:pt x="62" y="870"/>
                    <a:pt x="92" y="1083"/>
                  </a:cubicBezTo>
                  <a:cubicBezTo>
                    <a:pt x="123" y="1356"/>
                    <a:pt x="214" y="1660"/>
                    <a:pt x="396" y="1873"/>
                  </a:cubicBezTo>
                  <a:cubicBezTo>
                    <a:pt x="544" y="2021"/>
                    <a:pt x="732" y="2094"/>
                    <a:pt x="913" y="2094"/>
                  </a:cubicBezTo>
                  <a:cubicBezTo>
                    <a:pt x="1179" y="2094"/>
                    <a:pt x="1430" y="1937"/>
                    <a:pt x="1521" y="1630"/>
                  </a:cubicBezTo>
                  <a:cubicBezTo>
                    <a:pt x="1673" y="1144"/>
                    <a:pt x="1399" y="444"/>
                    <a:pt x="974" y="140"/>
                  </a:cubicBezTo>
                  <a:cubicBezTo>
                    <a:pt x="845" y="44"/>
                    <a:pt x="716" y="0"/>
                    <a:pt x="599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78"/>
            <p:cNvSpPr/>
            <p:nvPr/>
          </p:nvSpPr>
          <p:spPr>
            <a:xfrm>
              <a:off x="6802825" y="1343675"/>
              <a:ext cx="39550" cy="50425"/>
            </a:xfrm>
            <a:custGeom>
              <a:avLst/>
              <a:gdLst/>
              <a:ahLst/>
              <a:cxnLst/>
              <a:rect l="l" t="t" r="r" b="b"/>
              <a:pathLst>
                <a:path w="1582" h="2017" extrusionOk="0">
                  <a:moveTo>
                    <a:pt x="636" y="1"/>
                  </a:moveTo>
                  <a:cubicBezTo>
                    <a:pt x="349" y="1"/>
                    <a:pt x="101" y="183"/>
                    <a:pt x="61" y="521"/>
                  </a:cubicBezTo>
                  <a:cubicBezTo>
                    <a:pt x="31" y="582"/>
                    <a:pt x="0" y="643"/>
                    <a:pt x="31" y="673"/>
                  </a:cubicBezTo>
                  <a:cubicBezTo>
                    <a:pt x="0" y="1129"/>
                    <a:pt x="152" y="1646"/>
                    <a:pt x="487" y="1889"/>
                  </a:cubicBezTo>
                  <a:cubicBezTo>
                    <a:pt x="610" y="1977"/>
                    <a:pt x="738" y="2017"/>
                    <a:pt x="861" y="2017"/>
                  </a:cubicBezTo>
                  <a:cubicBezTo>
                    <a:pt x="1161" y="2017"/>
                    <a:pt x="1425" y="1779"/>
                    <a:pt x="1490" y="1433"/>
                  </a:cubicBezTo>
                  <a:cubicBezTo>
                    <a:pt x="1581" y="1008"/>
                    <a:pt x="1459" y="430"/>
                    <a:pt x="1095" y="156"/>
                  </a:cubicBezTo>
                  <a:cubicBezTo>
                    <a:pt x="948" y="52"/>
                    <a:pt x="786" y="1"/>
                    <a:pt x="636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78"/>
            <p:cNvSpPr/>
            <p:nvPr/>
          </p:nvSpPr>
          <p:spPr>
            <a:xfrm>
              <a:off x="6783075" y="1298025"/>
              <a:ext cx="53400" cy="41975"/>
            </a:xfrm>
            <a:custGeom>
              <a:avLst/>
              <a:gdLst/>
              <a:ahLst/>
              <a:cxnLst/>
              <a:rect l="l" t="t" r="r" b="b"/>
              <a:pathLst>
                <a:path w="2136" h="1679" extrusionOk="0">
                  <a:moveTo>
                    <a:pt x="1472" y="0"/>
                  </a:moveTo>
                  <a:cubicBezTo>
                    <a:pt x="1439" y="0"/>
                    <a:pt x="1404" y="2"/>
                    <a:pt x="1368" y="7"/>
                  </a:cubicBezTo>
                  <a:cubicBezTo>
                    <a:pt x="1094" y="37"/>
                    <a:pt x="882" y="220"/>
                    <a:pt x="730" y="432"/>
                  </a:cubicBezTo>
                  <a:cubicBezTo>
                    <a:pt x="669" y="432"/>
                    <a:pt x="639" y="554"/>
                    <a:pt x="608" y="615"/>
                  </a:cubicBezTo>
                  <a:cubicBezTo>
                    <a:pt x="487" y="827"/>
                    <a:pt x="0" y="1679"/>
                    <a:pt x="578" y="1679"/>
                  </a:cubicBezTo>
                  <a:cubicBezTo>
                    <a:pt x="821" y="1679"/>
                    <a:pt x="1034" y="1405"/>
                    <a:pt x="1186" y="1253"/>
                  </a:cubicBezTo>
                  <a:cubicBezTo>
                    <a:pt x="1429" y="1101"/>
                    <a:pt x="1672" y="949"/>
                    <a:pt x="1854" y="736"/>
                  </a:cubicBezTo>
                  <a:cubicBezTo>
                    <a:pt x="2136" y="342"/>
                    <a:pt x="1896" y="0"/>
                    <a:pt x="1472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78"/>
            <p:cNvSpPr/>
            <p:nvPr/>
          </p:nvSpPr>
          <p:spPr>
            <a:xfrm>
              <a:off x="6912250" y="1274225"/>
              <a:ext cx="73725" cy="33225"/>
            </a:xfrm>
            <a:custGeom>
              <a:avLst/>
              <a:gdLst/>
              <a:ahLst/>
              <a:cxnLst/>
              <a:rect l="l" t="t" r="r" b="b"/>
              <a:pathLst>
                <a:path w="2949" h="1329" extrusionOk="0">
                  <a:moveTo>
                    <a:pt x="1296" y="1"/>
                  </a:moveTo>
                  <a:cubicBezTo>
                    <a:pt x="1041" y="1"/>
                    <a:pt x="786" y="68"/>
                    <a:pt x="608" y="229"/>
                  </a:cubicBezTo>
                  <a:cubicBezTo>
                    <a:pt x="304" y="412"/>
                    <a:pt x="0" y="807"/>
                    <a:pt x="335" y="1111"/>
                  </a:cubicBezTo>
                  <a:cubicBezTo>
                    <a:pt x="456" y="1232"/>
                    <a:pt x="606" y="1264"/>
                    <a:pt x="764" y="1264"/>
                  </a:cubicBezTo>
                  <a:cubicBezTo>
                    <a:pt x="883" y="1264"/>
                    <a:pt x="1007" y="1245"/>
                    <a:pt x="1125" y="1232"/>
                  </a:cubicBezTo>
                  <a:cubicBezTo>
                    <a:pt x="1399" y="1232"/>
                    <a:pt x="1672" y="1263"/>
                    <a:pt x="1946" y="1293"/>
                  </a:cubicBezTo>
                  <a:cubicBezTo>
                    <a:pt x="2016" y="1311"/>
                    <a:pt x="2096" y="1328"/>
                    <a:pt x="2175" y="1328"/>
                  </a:cubicBezTo>
                  <a:cubicBezTo>
                    <a:pt x="2233" y="1328"/>
                    <a:pt x="2290" y="1319"/>
                    <a:pt x="2341" y="1293"/>
                  </a:cubicBezTo>
                  <a:cubicBezTo>
                    <a:pt x="2949" y="989"/>
                    <a:pt x="2250" y="290"/>
                    <a:pt x="1915" y="138"/>
                  </a:cubicBezTo>
                  <a:cubicBezTo>
                    <a:pt x="1745" y="53"/>
                    <a:pt x="1520" y="1"/>
                    <a:pt x="1296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60" name="Google Shape;2160;p78"/>
          <p:cNvGrpSpPr/>
          <p:nvPr/>
        </p:nvGrpSpPr>
        <p:grpSpPr>
          <a:xfrm flipH="1">
            <a:off x="5345077" y="2072952"/>
            <a:ext cx="1305031" cy="2591221"/>
            <a:chOff x="-502025" y="1009425"/>
            <a:chExt cx="1738650" cy="3452200"/>
          </a:xfrm>
        </p:grpSpPr>
        <p:sp>
          <p:nvSpPr>
            <p:cNvPr id="2161" name="Google Shape;2161;p78"/>
            <p:cNvSpPr/>
            <p:nvPr/>
          </p:nvSpPr>
          <p:spPr>
            <a:xfrm>
              <a:off x="653025" y="4286075"/>
              <a:ext cx="583600" cy="135275"/>
            </a:xfrm>
            <a:custGeom>
              <a:avLst/>
              <a:gdLst/>
              <a:ahLst/>
              <a:cxnLst/>
              <a:rect l="l" t="t" r="r" b="b"/>
              <a:pathLst>
                <a:path w="23344" h="5411" extrusionOk="0">
                  <a:moveTo>
                    <a:pt x="9028" y="0"/>
                  </a:moveTo>
                  <a:cubicBezTo>
                    <a:pt x="7082" y="395"/>
                    <a:pt x="5198" y="1064"/>
                    <a:pt x="3465" y="1946"/>
                  </a:cubicBezTo>
                  <a:cubicBezTo>
                    <a:pt x="2553" y="2401"/>
                    <a:pt x="1611" y="2949"/>
                    <a:pt x="578" y="3040"/>
                  </a:cubicBezTo>
                  <a:cubicBezTo>
                    <a:pt x="395" y="3040"/>
                    <a:pt x="182" y="3040"/>
                    <a:pt x="0" y="3009"/>
                  </a:cubicBezTo>
                  <a:lnTo>
                    <a:pt x="0" y="3040"/>
                  </a:lnTo>
                  <a:lnTo>
                    <a:pt x="0" y="5411"/>
                  </a:lnTo>
                  <a:lnTo>
                    <a:pt x="23253" y="5411"/>
                  </a:lnTo>
                  <a:cubicBezTo>
                    <a:pt x="23344" y="3921"/>
                    <a:pt x="22766" y="1976"/>
                    <a:pt x="18937" y="1976"/>
                  </a:cubicBezTo>
                  <a:cubicBezTo>
                    <a:pt x="12766" y="1976"/>
                    <a:pt x="9028" y="0"/>
                    <a:pt x="9028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78"/>
            <p:cNvSpPr/>
            <p:nvPr/>
          </p:nvSpPr>
          <p:spPr>
            <a:xfrm>
              <a:off x="653025" y="4421325"/>
              <a:ext cx="581325" cy="40300"/>
            </a:xfrm>
            <a:custGeom>
              <a:avLst/>
              <a:gdLst/>
              <a:ahLst/>
              <a:cxnLst/>
              <a:rect l="l" t="t" r="r" b="b"/>
              <a:pathLst>
                <a:path w="23253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22888" y="1612"/>
                  </a:lnTo>
                  <a:cubicBezTo>
                    <a:pt x="22888" y="1612"/>
                    <a:pt x="23192" y="882"/>
                    <a:pt x="23253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78"/>
            <p:cNvSpPr/>
            <p:nvPr/>
          </p:nvSpPr>
          <p:spPr>
            <a:xfrm>
              <a:off x="192525" y="2571650"/>
              <a:ext cx="718125" cy="1790425"/>
            </a:xfrm>
            <a:custGeom>
              <a:avLst/>
              <a:gdLst/>
              <a:ahLst/>
              <a:cxnLst/>
              <a:rect l="l" t="t" r="r" b="b"/>
              <a:pathLst>
                <a:path w="28725" h="71617" extrusionOk="0">
                  <a:moveTo>
                    <a:pt x="5911" y="1"/>
                  </a:moveTo>
                  <a:cubicBezTo>
                    <a:pt x="5205" y="1"/>
                    <a:pt x="4507" y="73"/>
                    <a:pt x="3830" y="248"/>
                  </a:cubicBezTo>
                  <a:cubicBezTo>
                    <a:pt x="2766" y="521"/>
                    <a:pt x="1763" y="1069"/>
                    <a:pt x="639" y="1190"/>
                  </a:cubicBezTo>
                  <a:lnTo>
                    <a:pt x="547" y="1190"/>
                  </a:lnTo>
                  <a:cubicBezTo>
                    <a:pt x="0" y="4959"/>
                    <a:pt x="578" y="8850"/>
                    <a:pt x="2219" y="12285"/>
                  </a:cubicBezTo>
                  <a:cubicBezTo>
                    <a:pt x="2797" y="13531"/>
                    <a:pt x="3496" y="14716"/>
                    <a:pt x="4316" y="15810"/>
                  </a:cubicBezTo>
                  <a:cubicBezTo>
                    <a:pt x="5471" y="17330"/>
                    <a:pt x="6839" y="18728"/>
                    <a:pt x="7630" y="20461"/>
                  </a:cubicBezTo>
                  <a:cubicBezTo>
                    <a:pt x="8541" y="22558"/>
                    <a:pt x="8511" y="24929"/>
                    <a:pt x="9423" y="27026"/>
                  </a:cubicBezTo>
                  <a:cubicBezTo>
                    <a:pt x="9848" y="27999"/>
                    <a:pt x="10487" y="28911"/>
                    <a:pt x="11155" y="29792"/>
                  </a:cubicBezTo>
                  <a:cubicBezTo>
                    <a:pt x="12250" y="31251"/>
                    <a:pt x="13405" y="32650"/>
                    <a:pt x="13921" y="34352"/>
                  </a:cubicBezTo>
                  <a:cubicBezTo>
                    <a:pt x="14621" y="36814"/>
                    <a:pt x="13800" y="39428"/>
                    <a:pt x="13678" y="41951"/>
                  </a:cubicBezTo>
                  <a:cubicBezTo>
                    <a:pt x="13405" y="48364"/>
                    <a:pt x="17630" y="54413"/>
                    <a:pt x="17265" y="60796"/>
                  </a:cubicBezTo>
                  <a:cubicBezTo>
                    <a:pt x="17204" y="62073"/>
                    <a:pt x="16931" y="63319"/>
                    <a:pt x="17083" y="64565"/>
                  </a:cubicBezTo>
                  <a:cubicBezTo>
                    <a:pt x="17174" y="65538"/>
                    <a:pt x="17508" y="66480"/>
                    <a:pt x="17569" y="67453"/>
                  </a:cubicBezTo>
                  <a:cubicBezTo>
                    <a:pt x="17660" y="68456"/>
                    <a:pt x="17417" y="69519"/>
                    <a:pt x="16627" y="70158"/>
                  </a:cubicBezTo>
                  <a:cubicBezTo>
                    <a:pt x="16748" y="70948"/>
                    <a:pt x="17569" y="71465"/>
                    <a:pt x="18420" y="71586"/>
                  </a:cubicBezTo>
                  <a:cubicBezTo>
                    <a:pt x="18602" y="71617"/>
                    <a:pt x="18815" y="71617"/>
                    <a:pt x="18998" y="71617"/>
                  </a:cubicBezTo>
                  <a:cubicBezTo>
                    <a:pt x="20031" y="71526"/>
                    <a:pt x="20973" y="70978"/>
                    <a:pt x="21885" y="70523"/>
                  </a:cubicBezTo>
                  <a:cubicBezTo>
                    <a:pt x="23618" y="69641"/>
                    <a:pt x="25502" y="68972"/>
                    <a:pt x="27448" y="68577"/>
                  </a:cubicBezTo>
                  <a:cubicBezTo>
                    <a:pt x="27721" y="68516"/>
                    <a:pt x="27995" y="68456"/>
                    <a:pt x="28299" y="68425"/>
                  </a:cubicBezTo>
                  <a:cubicBezTo>
                    <a:pt x="28724" y="66905"/>
                    <a:pt x="27508" y="65446"/>
                    <a:pt x="26809" y="64018"/>
                  </a:cubicBezTo>
                  <a:cubicBezTo>
                    <a:pt x="25806" y="62073"/>
                    <a:pt x="25745" y="59854"/>
                    <a:pt x="25654" y="57696"/>
                  </a:cubicBezTo>
                  <a:cubicBezTo>
                    <a:pt x="25533" y="53714"/>
                    <a:pt x="25411" y="49732"/>
                    <a:pt x="25289" y="45720"/>
                  </a:cubicBezTo>
                  <a:cubicBezTo>
                    <a:pt x="25198" y="42407"/>
                    <a:pt x="25077" y="39093"/>
                    <a:pt x="24742" y="35780"/>
                  </a:cubicBezTo>
                  <a:cubicBezTo>
                    <a:pt x="24347" y="32102"/>
                    <a:pt x="23679" y="28485"/>
                    <a:pt x="23162" y="24838"/>
                  </a:cubicBezTo>
                  <a:cubicBezTo>
                    <a:pt x="22007" y="16814"/>
                    <a:pt x="21672" y="8637"/>
                    <a:pt x="19454" y="795"/>
                  </a:cubicBezTo>
                  <a:cubicBezTo>
                    <a:pt x="19089" y="673"/>
                    <a:pt x="18754" y="491"/>
                    <a:pt x="18390" y="370"/>
                  </a:cubicBezTo>
                  <a:cubicBezTo>
                    <a:pt x="17909" y="218"/>
                    <a:pt x="17421" y="160"/>
                    <a:pt x="16927" y="160"/>
                  </a:cubicBezTo>
                  <a:cubicBezTo>
                    <a:pt x="15292" y="160"/>
                    <a:pt x="13598" y="797"/>
                    <a:pt x="11935" y="797"/>
                  </a:cubicBezTo>
                  <a:cubicBezTo>
                    <a:pt x="11878" y="797"/>
                    <a:pt x="11821" y="797"/>
                    <a:pt x="11763" y="795"/>
                  </a:cubicBezTo>
                  <a:cubicBezTo>
                    <a:pt x="10912" y="765"/>
                    <a:pt x="10122" y="582"/>
                    <a:pt x="9301" y="430"/>
                  </a:cubicBezTo>
                  <a:cubicBezTo>
                    <a:pt x="8196" y="187"/>
                    <a:pt x="7045" y="1"/>
                    <a:pt x="5911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78"/>
            <p:cNvSpPr/>
            <p:nvPr/>
          </p:nvSpPr>
          <p:spPr>
            <a:xfrm>
              <a:off x="-451875" y="2878750"/>
              <a:ext cx="923300" cy="1274350"/>
            </a:xfrm>
            <a:custGeom>
              <a:avLst/>
              <a:gdLst/>
              <a:ahLst/>
              <a:cxnLst/>
              <a:rect l="l" t="t" r="r" b="b"/>
              <a:pathLst>
                <a:path w="36932" h="50974" extrusionOk="0">
                  <a:moveTo>
                    <a:pt x="27995" y="1"/>
                  </a:moveTo>
                  <a:lnTo>
                    <a:pt x="27874" y="61"/>
                  </a:lnTo>
                  <a:cubicBezTo>
                    <a:pt x="27661" y="4590"/>
                    <a:pt x="27418" y="9150"/>
                    <a:pt x="27205" y="13679"/>
                  </a:cubicBezTo>
                  <a:cubicBezTo>
                    <a:pt x="27114" y="15533"/>
                    <a:pt x="26962" y="17478"/>
                    <a:pt x="25898" y="19028"/>
                  </a:cubicBezTo>
                  <a:cubicBezTo>
                    <a:pt x="25594" y="19454"/>
                    <a:pt x="25260" y="19849"/>
                    <a:pt x="24895" y="20244"/>
                  </a:cubicBezTo>
                  <a:cubicBezTo>
                    <a:pt x="23861" y="21338"/>
                    <a:pt x="22828" y="22463"/>
                    <a:pt x="21794" y="23557"/>
                  </a:cubicBezTo>
                  <a:cubicBezTo>
                    <a:pt x="18907" y="26658"/>
                    <a:pt x="15989" y="29788"/>
                    <a:pt x="12676" y="32493"/>
                  </a:cubicBezTo>
                  <a:cubicBezTo>
                    <a:pt x="11612" y="33375"/>
                    <a:pt x="10487" y="34226"/>
                    <a:pt x="9545" y="35229"/>
                  </a:cubicBezTo>
                  <a:cubicBezTo>
                    <a:pt x="8238" y="36566"/>
                    <a:pt x="7265" y="38238"/>
                    <a:pt x="5745" y="39393"/>
                  </a:cubicBezTo>
                  <a:cubicBezTo>
                    <a:pt x="4621" y="40244"/>
                    <a:pt x="3253" y="40761"/>
                    <a:pt x="2098" y="41612"/>
                  </a:cubicBezTo>
                  <a:cubicBezTo>
                    <a:pt x="973" y="42433"/>
                    <a:pt x="1" y="43740"/>
                    <a:pt x="244" y="45077"/>
                  </a:cubicBezTo>
                  <a:cubicBezTo>
                    <a:pt x="305" y="45381"/>
                    <a:pt x="426" y="45685"/>
                    <a:pt x="639" y="45898"/>
                  </a:cubicBezTo>
                  <a:cubicBezTo>
                    <a:pt x="1065" y="46323"/>
                    <a:pt x="1672" y="46415"/>
                    <a:pt x="2250" y="46597"/>
                  </a:cubicBezTo>
                  <a:cubicBezTo>
                    <a:pt x="4317" y="47326"/>
                    <a:pt x="5381" y="49485"/>
                    <a:pt x="7113" y="50761"/>
                  </a:cubicBezTo>
                  <a:cubicBezTo>
                    <a:pt x="7265" y="50883"/>
                    <a:pt x="7417" y="50974"/>
                    <a:pt x="7600" y="50974"/>
                  </a:cubicBezTo>
                  <a:cubicBezTo>
                    <a:pt x="7812" y="50944"/>
                    <a:pt x="7964" y="50792"/>
                    <a:pt x="8116" y="50609"/>
                  </a:cubicBezTo>
                  <a:cubicBezTo>
                    <a:pt x="8937" y="49515"/>
                    <a:pt x="9484" y="48238"/>
                    <a:pt x="10274" y="47083"/>
                  </a:cubicBezTo>
                  <a:cubicBezTo>
                    <a:pt x="11338" y="45533"/>
                    <a:pt x="12797" y="44257"/>
                    <a:pt x="14256" y="43041"/>
                  </a:cubicBezTo>
                  <a:cubicBezTo>
                    <a:pt x="19728" y="38421"/>
                    <a:pt x="25199" y="33800"/>
                    <a:pt x="30670" y="29180"/>
                  </a:cubicBezTo>
                  <a:cubicBezTo>
                    <a:pt x="32463" y="27630"/>
                    <a:pt x="34348" y="26019"/>
                    <a:pt x="35169" y="23861"/>
                  </a:cubicBezTo>
                  <a:cubicBezTo>
                    <a:pt x="35989" y="21794"/>
                    <a:pt x="35776" y="19393"/>
                    <a:pt x="36931" y="17508"/>
                  </a:cubicBezTo>
                  <a:cubicBezTo>
                    <a:pt x="36263" y="16627"/>
                    <a:pt x="35624" y="15715"/>
                    <a:pt x="35199" y="14742"/>
                  </a:cubicBezTo>
                  <a:cubicBezTo>
                    <a:pt x="34287" y="12645"/>
                    <a:pt x="34317" y="10274"/>
                    <a:pt x="33406" y="8177"/>
                  </a:cubicBezTo>
                  <a:cubicBezTo>
                    <a:pt x="32615" y="6444"/>
                    <a:pt x="31247" y="5046"/>
                    <a:pt x="30092" y="3526"/>
                  </a:cubicBezTo>
                  <a:cubicBezTo>
                    <a:pt x="29272" y="2432"/>
                    <a:pt x="28573" y="1247"/>
                    <a:pt x="27995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78"/>
            <p:cNvSpPr/>
            <p:nvPr/>
          </p:nvSpPr>
          <p:spPr>
            <a:xfrm>
              <a:off x="-502025" y="4061900"/>
              <a:ext cx="420250" cy="341225"/>
            </a:xfrm>
            <a:custGeom>
              <a:avLst/>
              <a:gdLst/>
              <a:ahLst/>
              <a:cxnLst/>
              <a:rect l="l" t="t" r="r" b="b"/>
              <a:pathLst>
                <a:path w="16810" h="13649" extrusionOk="0">
                  <a:moveTo>
                    <a:pt x="1034" y="0"/>
                  </a:moveTo>
                  <a:lnTo>
                    <a:pt x="1" y="912"/>
                  </a:lnTo>
                  <a:lnTo>
                    <a:pt x="4560" y="13648"/>
                  </a:lnTo>
                  <a:lnTo>
                    <a:pt x="16566" y="13648"/>
                  </a:lnTo>
                  <a:cubicBezTo>
                    <a:pt x="16566" y="13648"/>
                    <a:pt x="16809" y="13223"/>
                    <a:pt x="16749" y="12615"/>
                  </a:cubicBezTo>
                  <a:lnTo>
                    <a:pt x="5867" y="1249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78"/>
            <p:cNvSpPr/>
            <p:nvPr/>
          </p:nvSpPr>
          <p:spPr>
            <a:xfrm>
              <a:off x="-476175" y="4026175"/>
              <a:ext cx="392875" cy="351100"/>
            </a:xfrm>
            <a:custGeom>
              <a:avLst/>
              <a:gdLst/>
              <a:ahLst/>
              <a:cxnLst/>
              <a:rect l="l" t="t" r="r" b="b"/>
              <a:pathLst>
                <a:path w="15715" h="14044" extrusionOk="0">
                  <a:moveTo>
                    <a:pt x="1611" y="1"/>
                  </a:moveTo>
                  <a:lnTo>
                    <a:pt x="0" y="1429"/>
                  </a:lnTo>
                  <a:lnTo>
                    <a:pt x="4833" y="13922"/>
                  </a:lnTo>
                  <a:lnTo>
                    <a:pt x="15715" y="14044"/>
                  </a:lnTo>
                  <a:cubicBezTo>
                    <a:pt x="15654" y="12949"/>
                    <a:pt x="14681" y="11247"/>
                    <a:pt x="9818" y="10396"/>
                  </a:cubicBezTo>
                  <a:lnTo>
                    <a:pt x="8085" y="4864"/>
                  </a:lnTo>
                  <a:cubicBezTo>
                    <a:pt x="6353" y="3588"/>
                    <a:pt x="5289" y="1429"/>
                    <a:pt x="3222" y="700"/>
                  </a:cubicBezTo>
                  <a:cubicBezTo>
                    <a:pt x="2675" y="518"/>
                    <a:pt x="2037" y="426"/>
                    <a:pt x="1611" y="1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78"/>
            <p:cNvSpPr/>
            <p:nvPr/>
          </p:nvSpPr>
          <p:spPr>
            <a:xfrm>
              <a:off x="461025" y="2587725"/>
              <a:ext cx="104775" cy="170675"/>
            </a:xfrm>
            <a:custGeom>
              <a:avLst/>
              <a:gdLst/>
              <a:ahLst/>
              <a:cxnLst/>
              <a:rect l="l" t="t" r="r" b="b"/>
              <a:pathLst>
                <a:path w="4191" h="6827" extrusionOk="0">
                  <a:moveTo>
                    <a:pt x="3967" y="1"/>
                  </a:moveTo>
                  <a:cubicBezTo>
                    <a:pt x="3897" y="1"/>
                    <a:pt x="3832" y="37"/>
                    <a:pt x="3820" y="122"/>
                  </a:cubicBezTo>
                  <a:cubicBezTo>
                    <a:pt x="3333" y="2584"/>
                    <a:pt x="2057" y="4803"/>
                    <a:pt x="142" y="6535"/>
                  </a:cubicBezTo>
                  <a:cubicBezTo>
                    <a:pt x="0" y="6653"/>
                    <a:pt x="115" y="6826"/>
                    <a:pt x="259" y="6826"/>
                  </a:cubicBezTo>
                  <a:cubicBezTo>
                    <a:pt x="301" y="6826"/>
                    <a:pt x="344" y="6812"/>
                    <a:pt x="385" y="6778"/>
                  </a:cubicBezTo>
                  <a:cubicBezTo>
                    <a:pt x="2361" y="5015"/>
                    <a:pt x="3668" y="2736"/>
                    <a:pt x="4154" y="213"/>
                  </a:cubicBezTo>
                  <a:cubicBezTo>
                    <a:pt x="4191" y="85"/>
                    <a:pt x="4073" y="1"/>
                    <a:pt x="3967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78"/>
            <p:cNvSpPr/>
            <p:nvPr/>
          </p:nvSpPr>
          <p:spPr>
            <a:xfrm>
              <a:off x="391600" y="2584475"/>
              <a:ext cx="396700" cy="1687375"/>
            </a:xfrm>
            <a:custGeom>
              <a:avLst/>
              <a:gdLst/>
              <a:ahLst/>
              <a:cxnLst/>
              <a:rect l="l" t="t" r="r" b="b"/>
              <a:pathLst>
                <a:path w="15868" h="67495" extrusionOk="0">
                  <a:moveTo>
                    <a:pt x="1057" y="1"/>
                  </a:moveTo>
                  <a:cubicBezTo>
                    <a:pt x="966" y="1"/>
                    <a:pt x="867" y="54"/>
                    <a:pt x="852" y="160"/>
                  </a:cubicBezTo>
                  <a:cubicBezTo>
                    <a:pt x="1" y="9431"/>
                    <a:pt x="9697" y="15297"/>
                    <a:pt x="12554" y="23383"/>
                  </a:cubicBezTo>
                  <a:cubicBezTo>
                    <a:pt x="15867" y="32714"/>
                    <a:pt x="12281" y="42471"/>
                    <a:pt x="12220" y="51955"/>
                  </a:cubicBezTo>
                  <a:cubicBezTo>
                    <a:pt x="12159" y="57243"/>
                    <a:pt x="13193" y="62471"/>
                    <a:pt x="15168" y="67395"/>
                  </a:cubicBezTo>
                  <a:cubicBezTo>
                    <a:pt x="15203" y="67465"/>
                    <a:pt x="15274" y="67495"/>
                    <a:pt x="15342" y="67495"/>
                  </a:cubicBezTo>
                  <a:cubicBezTo>
                    <a:pt x="15453" y="67495"/>
                    <a:pt x="15559" y="67417"/>
                    <a:pt x="15503" y="67304"/>
                  </a:cubicBezTo>
                  <a:cubicBezTo>
                    <a:pt x="13709" y="62806"/>
                    <a:pt x="12706" y="58034"/>
                    <a:pt x="12585" y="53231"/>
                  </a:cubicBezTo>
                  <a:cubicBezTo>
                    <a:pt x="12463" y="48337"/>
                    <a:pt x="13345" y="43505"/>
                    <a:pt x="13892" y="38672"/>
                  </a:cubicBezTo>
                  <a:cubicBezTo>
                    <a:pt x="14378" y="34234"/>
                    <a:pt x="14591" y="29675"/>
                    <a:pt x="13527" y="25298"/>
                  </a:cubicBezTo>
                  <a:cubicBezTo>
                    <a:pt x="12433" y="21012"/>
                    <a:pt x="9880" y="17516"/>
                    <a:pt x="7144" y="13990"/>
                  </a:cubicBezTo>
                  <a:cubicBezTo>
                    <a:pt x="4013" y="9948"/>
                    <a:pt x="730" y="5419"/>
                    <a:pt x="1217" y="160"/>
                  </a:cubicBezTo>
                  <a:cubicBezTo>
                    <a:pt x="1232" y="54"/>
                    <a:pt x="1148" y="1"/>
                    <a:pt x="1057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78"/>
            <p:cNvSpPr/>
            <p:nvPr/>
          </p:nvSpPr>
          <p:spPr>
            <a:xfrm>
              <a:off x="1000275" y="1970675"/>
              <a:ext cx="203675" cy="79600"/>
            </a:xfrm>
            <a:custGeom>
              <a:avLst/>
              <a:gdLst/>
              <a:ahLst/>
              <a:cxnLst/>
              <a:rect l="l" t="t" r="r" b="b"/>
              <a:pathLst>
                <a:path w="8147" h="3184" extrusionOk="0">
                  <a:moveTo>
                    <a:pt x="6202" y="1"/>
                  </a:moveTo>
                  <a:lnTo>
                    <a:pt x="1" y="3010"/>
                  </a:lnTo>
                  <a:cubicBezTo>
                    <a:pt x="335" y="3148"/>
                    <a:pt x="682" y="3184"/>
                    <a:pt x="1033" y="3184"/>
                  </a:cubicBezTo>
                  <a:cubicBezTo>
                    <a:pt x="1225" y="3184"/>
                    <a:pt x="1418" y="3173"/>
                    <a:pt x="1612" y="3162"/>
                  </a:cubicBezTo>
                  <a:cubicBezTo>
                    <a:pt x="1977" y="3162"/>
                    <a:pt x="2311" y="3132"/>
                    <a:pt x="2676" y="3101"/>
                  </a:cubicBezTo>
                  <a:lnTo>
                    <a:pt x="8147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78"/>
            <p:cNvSpPr/>
            <p:nvPr/>
          </p:nvSpPr>
          <p:spPr>
            <a:xfrm>
              <a:off x="710000" y="2015500"/>
              <a:ext cx="370100" cy="155825"/>
            </a:xfrm>
            <a:custGeom>
              <a:avLst/>
              <a:gdLst/>
              <a:ahLst/>
              <a:cxnLst/>
              <a:rect l="l" t="t" r="r" b="b"/>
              <a:pathLst>
                <a:path w="14804" h="6233" extrusionOk="0">
                  <a:moveTo>
                    <a:pt x="8624" y="0"/>
                  </a:moveTo>
                  <a:cubicBezTo>
                    <a:pt x="8446" y="0"/>
                    <a:pt x="8266" y="20"/>
                    <a:pt x="8086" y="62"/>
                  </a:cubicBezTo>
                  <a:cubicBezTo>
                    <a:pt x="7660" y="153"/>
                    <a:pt x="7296" y="366"/>
                    <a:pt x="6901" y="579"/>
                  </a:cubicBezTo>
                  <a:cubicBezTo>
                    <a:pt x="5442" y="1369"/>
                    <a:pt x="3922" y="1977"/>
                    <a:pt x="2311" y="2433"/>
                  </a:cubicBezTo>
                  <a:cubicBezTo>
                    <a:pt x="2311" y="2433"/>
                    <a:pt x="639" y="2463"/>
                    <a:pt x="1" y="2858"/>
                  </a:cubicBezTo>
                  <a:cubicBezTo>
                    <a:pt x="214" y="3071"/>
                    <a:pt x="396" y="3314"/>
                    <a:pt x="548" y="3588"/>
                  </a:cubicBezTo>
                  <a:cubicBezTo>
                    <a:pt x="761" y="3983"/>
                    <a:pt x="882" y="4409"/>
                    <a:pt x="1004" y="4834"/>
                  </a:cubicBezTo>
                  <a:cubicBezTo>
                    <a:pt x="1125" y="5290"/>
                    <a:pt x="1247" y="5776"/>
                    <a:pt x="1065" y="6232"/>
                  </a:cubicBezTo>
                  <a:lnTo>
                    <a:pt x="3040" y="5108"/>
                  </a:lnTo>
                  <a:cubicBezTo>
                    <a:pt x="4621" y="5381"/>
                    <a:pt x="6262" y="5503"/>
                    <a:pt x="7873" y="5533"/>
                  </a:cubicBezTo>
                  <a:cubicBezTo>
                    <a:pt x="8238" y="5533"/>
                    <a:pt x="8603" y="5503"/>
                    <a:pt x="8937" y="5351"/>
                  </a:cubicBezTo>
                  <a:cubicBezTo>
                    <a:pt x="9484" y="5108"/>
                    <a:pt x="9788" y="4439"/>
                    <a:pt x="10366" y="4317"/>
                  </a:cubicBezTo>
                  <a:cubicBezTo>
                    <a:pt x="10433" y="4311"/>
                    <a:pt x="10501" y="4310"/>
                    <a:pt x="10568" y="4310"/>
                  </a:cubicBezTo>
                  <a:cubicBezTo>
                    <a:pt x="10614" y="4310"/>
                    <a:pt x="10659" y="4311"/>
                    <a:pt x="10703" y="4311"/>
                  </a:cubicBezTo>
                  <a:cubicBezTo>
                    <a:pt x="10926" y="4311"/>
                    <a:pt x="11136" y="4297"/>
                    <a:pt x="11278" y="4135"/>
                  </a:cubicBezTo>
                  <a:cubicBezTo>
                    <a:pt x="11399" y="4013"/>
                    <a:pt x="11399" y="3831"/>
                    <a:pt x="11460" y="3649"/>
                  </a:cubicBezTo>
                  <a:cubicBezTo>
                    <a:pt x="11551" y="3375"/>
                    <a:pt x="11855" y="3193"/>
                    <a:pt x="12129" y="3071"/>
                  </a:cubicBezTo>
                  <a:cubicBezTo>
                    <a:pt x="12433" y="2950"/>
                    <a:pt x="12767" y="2919"/>
                    <a:pt x="13071" y="2828"/>
                  </a:cubicBezTo>
                  <a:cubicBezTo>
                    <a:pt x="13679" y="2676"/>
                    <a:pt x="14226" y="2311"/>
                    <a:pt x="14621" y="1825"/>
                  </a:cubicBezTo>
                  <a:cubicBezTo>
                    <a:pt x="14712" y="1734"/>
                    <a:pt x="14803" y="1582"/>
                    <a:pt x="14743" y="1460"/>
                  </a:cubicBezTo>
                  <a:cubicBezTo>
                    <a:pt x="14682" y="1308"/>
                    <a:pt x="14469" y="1308"/>
                    <a:pt x="14287" y="1308"/>
                  </a:cubicBezTo>
                  <a:cubicBezTo>
                    <a:pt x="13922" y="1339"/>
                    <a:pt x="13588" y="1369"/>
                    <a:pt x="13223" y="1369"/>
                  </a:cubicBezTo>
                  <a:cubicBezTo>
                    <a:pt x="13029" y="1380"/>
                    <a:pt x="12836" y="1391"/>
                    <a:pt x="12644" y="1391"/>
                  </a:cubicBezTo>
                  <a:cubicBezTo>
                    <a:pt x="12293" y="1391"/>
                    <a:pt x="11946" y="1355"/>
                    <a:pt x="11612" y="1217"/>
                  </a:cubicBezTo>
                  <a:cubicBezTo>
                    <a:pt x="11399" y="1156"/>
                    <a:pt x="11217" y="1004"/>
                    <a:pt x="11004" y="883"/>
                  </a:cubicBezTo>
                  <a:cubicBezTo>
                    <a:pt x="10276" y="431"/>
                    <a:pt x="9466" y="0"/>
                    <a:pt x="8624" y="0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78"/>
            <p:cNvSpPr/>
            <p:nvPr/>
          </p:nvSpPr>
          <p:spPr>
            <a:xfrm>
              <a:off x="672000" y="2069650"/>
              <a:ext cx="69175" cy="115350"/>
            </a:xfrm>
            <a:custGeom>
              <a:avLst/>
              <a:gdLst/>
              <a:ahLst/>
              <a:cxnLst/>
              <a:rect l="l" t="t" r="r" b="b"/>
              <a:pathLst>
                <a:path w="2767" h="4614" extrusionOk="0">
                  <a:moveTo>
                    <a:pt x="647" y="0"/>
                  </a:moveTo>
                  <a:cubicBezTo>
                    <a:pt x="509" y="0"/>
                    <a:pt x="380" y="63"/>
                    <a:pt x="335" y="176"/>
                  </a:cubicBezTo>
                  <a:lnTo>
                    <a:pt x="1" y="206"/>
                  </a:lnTo>
                  <a:cubicBezTo>
                    <a:pt x="183" y="297"/>
                    <a:pt x="366" y="419"/>
                    <a:pt x="487" y="571"/>
                  </a:cubicBezTo>
                  <a:cubicBezTo>
                    <a:pt x="852" y="936"/>
                    <a:pt x="1004" y="1391"/>
                    <a:pt x="1186" y="1847"/>
                  </a:cubicBezTo>
                  <a:cubicBezTo>
                    <a:pt x="1399" y="2364"/>
                    <a:pt x="1612" y="2911"/>
                    <a:pt x="1825" y="3458"/>
                  </a:cubicBezTo>
                  <a:cubicBezTo>
                    <a:pt x="1946" y="3823"/>
                    <a:pt x="2098" y="4249"/>
                    <a:pt x="2068" y="4613"/>
                  </a:cubicBezTo>
                  <a:cubicBezTo>
                    <a:pt x="2311" y="4492"/>
                    <a:pt x="2493" y="4279"/>
                    <a:pt x="2585" y="4066"/>
                  </a:cubicBezTo>
                  <a:cubicBezTo>
                    <a:pt x="2767" y="3610"/>
                    <a:pt x="2645" y="3124"/>
                    <a:pt x="2524" y="2668"/>
                  </a:cubicBezTo>
                  <a:cubicBezTo>
                    <a:pt x="2402" y="2243"/>
                    <a:pt x="2281" y="1817"/>
                    <a:pt x="2068" y="1422"/>
                  </a:cubicBezTo>
                  <a:cubicBezTo>
                    <a:pt x="1916" y="1148"/>
                    <a:pt x="1734" y="905"/>
                    <a:pt x="1521" y="692"/>
                  </a:cubicBezTo>
                  <a:cubicBezTo>
                    <a:pt x="1399" y="571"/>
                    <a:pt x="1278" y="449"/>
                    <a:pt x="1186" y="328"/>
                  </a:cubicBezTo>
                  <a:cubicBezTo>
                    <a:pt x="1065" y="206"/>
                    <a:pt x="943" y="54"/>
                    <a:pt x="791" y="24"/>
                  </a:cubicBezTo>
                  <a:cubicBezTo>
                    <a:pt x="744" y="8"/>
                    <a:pt x="695" y="0"/>
                    <a:pt x="647" y="0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78"/>
            <p:cNvSpPr/>
            <p:nvPr/>
          </p:nvSpPr>
          <p:spPr>
            <a:xfrm>
              <a:off x="156800" y="1446050"/>
              <a:ext cx="575275" cy="1155375"/>
            </a:xfrm>
            <a:custGeom>
              <a:avLst/>
              <a:gdLst/>
              <a:ahLst/>
              <a:cxnLst/>
              <a:rect l="l" t="t" r="r" b="b"/>
              <a:pathLst>
                <a:path w="23011" h="46215" extrusionOk="0">
                  <a:moveTo>
                    <a:pt x="11722" y="1"/>
                  </a:moveTo>
                  <a:cubicBezTo>
                    <a:pt x="11602" y="1"/>
                    <a:pt x="11484" y="13"/>
                    <a:pt x="11369" y="43"/>
                  </a:cubicBezTo>
                  <a:cubicBezTo>
                    <a:pt x="11004" y="165"/>
                    <a:pt x="10730" y="408"/>
                    <a:pt x="10487" y="682"/>
                  </a:cubicBezTo>
                  <a:cubicBezTo>
                    <a:pt x="10274" y="986"/>
                    <a:pt x="10092" y="1290"/>
                    <a:pt x="9849" y="1563"/>
                  </a:cubicBezTo>
                  <a:cubicBezTo>
                    <a:pt x="9423" y="2049"/>
                    <a:pt x="8815" y="2414"/>
                    <a:pt x="8208" y="2718"/>
                  </a:cubicBezTo>
                  <a:cubicBezTo>
                    <a:pt x="7600" y="3022"/>
                    <a:pt x="6961" y="3296"/>
                    <a:pt x="6414" y="3691"/>
                  </a:cubicBezTo>
                  <a:cubicBezTo>
                    <a:pt x="5867" y="4086"/>
                    <a:pt x="5381" y="4633"/>
                    <a:pt x="5259" y="5271"/>
                  </a:cubicBezTo>
                  <a:cubicBezTo>
                    <a:pt x="5198" y="5454"/>
                    <a:pt x="5198" y="5636"/>
                    <a:pt x="5259" y="5818"/>
                  </a:cubicBezTo>
                  <a:cubicBezTo>
                    <a:pt x="5381" y="6092"/>
                    <a:pt x="5654" y="6244"/>
                    <a:pt x="5928" y="6305"/>
                  </a:cubicBezTo>
                  <a:cubicBezTo>
                    <a:pt x="6049" y="6335"/>
                    <a:pt x="6171" y="6335"/>
                    <a:pt x="6323" y="6335"/>
                  </a:cubicBezTo>
                  <a:lnTo>
                    <a:pt x="6323" y="6457"/>
                  </a:lnTo>
                  <a:cubicBezTo>
                    <a:pt x="5107" y="6548"/>
                    <a:pt x="4165" y="7460"/>
                    <a:pt x="3527" y="8432"/>
                  </a:cubicBezTo>
                  <a:cubicBezTo>
                    <a:pt x="2128" y="10621"/>
                    <a:pt x="1794" y="13265"/>
                    <a:pt x="1764" y="15849"/>
                  </a:cubicBezTo>
                  <a:cubicBezTo>
                    <a:pt x="1733" y="18402"/>
                    <a:pt x="1916" y="21016"/>
                    <a:pt x="1368" y="23509"/>
                  </a:cubicBezTo>
                  <a:cubicBezTo>
                    <a:pt x="1095" y="24785"/>
                    <a:pt x="609" y="26001"/>
                    <a:pt x="335" y="27278"/>
                  </a:cubicBezTo>
                  <a:cubicBezTo>
                    <a:pt x="61" y="28524"/>
                    <a:pt x="1" y="29892"/>
                    <a:pt x="517" y="31077"/>
                  </a:cubicBezTo>
                  <a:cubicBezTo>
                    <a:pt x="761" y="31685"/>
                    <a:pt x="1125" y="32202"/>
                    <a:pt x="1551" y="32688"/>
                  </a:cubicBezTo>
                  <a:cubicBezTo>
                    <a:pt x="1946" y="33205"/>
                    <a:pt x="2432" y="33661"/>
                    <a:pt x="3010" y="33965"/>
                  </a:cubicBezTo>
                  <a:cubicBezTo>
                    <a:pt x="3040" y="33995"/>
                    <a:pt x="3071" y="33995"/>
                    <a:pt x="3131" y="34026"/>
                  </a:cubicBezTo>
                  <a:cubicBezTo>
                    <a:pt x="3071" y="35393"/>
                    <a:pt x="3648" y="36731"/>
                    <a:pt x="3557" y="38099"/>
                  </a:cubicBezTo>
                  <a:cubicBezTo>
                    <a:pt x="3466" y="39436"/>
                    <a:pt x="2736" y="40682"/>
                    <a:pt x="2159" y="41898"/>
                  </a:cubicBezTo>
                  <a:cubicBezTo>
                    <a:pt x="1581" y="43114"/>
                    <a:pt x="1095" y="44482"/>
                    <a:pt x="1460" y="45789"/>
                  </a:cubicBezTo>
                  <a:cubicBezTo>
                    <a:pt x="1490" y="45941"/>
                    <a:pt x="1581" y="46123"/>
                    <a:pt x="1733" y="46184"/>
                  </a:cubicBezTo>
                  <a:cubicBezTo>
                    <a:pt x="1794" y="46214"/>
                    <a:pt x="1885" y="46214"/>
                    <a:pt x="1976" y="46214"/>
                  </a:cubicBezTo>
                  <a:lnTo>
                    <a:pt x="2068" y="46214"/>
                  </a:lnTo>
                  <a:cubicBezTo>
                    <a:pt x="3192" y="46093"/>
                    <a:pt x="4195" y="45545"/>
                    <a:pt x="5259" y="45272"/>
                  </a:cubicBezTo>
                  <a:cubicBezTo>
                    <a:pt x="5936" y="45097"/>
                    <a:pt x="6634" y="45025"/>
                    <a:pt x="7340" y="45025"/>
                  </a:cubicBezTo>
                  <a:cubicBezTo>
                    <a:pt x="8474" y="45025"/>
                    <a:pt x="9625" y="45211"/>
                    <a:pt x="10730" y="45454"/>
                  </a:cubicBezTo>
                  <a:cubicBezTo>
                    <a:pt x="11551" y="45606"/>
                    <a:pt x="12341" y="45789"/>
                    <a:pt x="13192" y="45819"/>
                  </a:cubicBezTo>
                  <a:cubicBezTo>
                    <a:pt x="13250" y="45821"/>
                    <a:pt x="13307" y="45821"/>
                    <a:pt x="13365" y="45821"/>
                  </a:cubicBezTo>
                  <a:cubicBezTo>
                    <a:pt x="15010" y="45821"/>
                    <a:pt x="16685" y="45198"/>
                    <a:pt x="18304" y="45198"/>
                  </a:cubicBezTo>
                  <a:cubicBezTo>
                    <a:pt x="18816" y="45198"/>
                    <a:pt x="19321" y="45260"/>
                    <a:pt x="19819" y="45424"/>
                  </a:cubicBezTo>
                  <a:cubicBezTo>
                    <a:pt x="20183" y="45515"/>
                    <a:pt x="20518" y="45697"/>
                    <a:pt x="20883" y="45819"/>
                  </a:cubicBezTo>
                  <a:cubicBezTo>
                    <a:pt x="20943" y="45849"/>
                    <a:pt x="21034" y="45880"/>
                    <a:pt x="21095" y="45880"/>
                  </a:cubicBezTo>
                  <a:cubicBezTo>
                    <a:pt x="21290" y="45935"/>
                    <a:pt x="21504" y="45972"/>
                    <a:pt x="21713" y="45972"/>
                  </a:cubicBezTo>
                  <a:cubicBezTo>
                    <a:pt x="21962" y="45972"/>
                    <a:pt x="22204" y="45921"/>
                    <a:pt x="22402" y="45789"/>
                  </a:cubicBezTo>
                  <a:cubicBezTo>
                    <a:pt x="22767" y="45545"/>
                    <a:pt x="22949" y="45150"/>
                    <a:pt x="22980" y="44725"/>
                  </a:cubicBezTo>
                  <a:cubicBezTo>
                    <a:pt x="23010" y="44330"/>
                    <a:pt x="22889" y="43904"/>
                    <a:pt x="22797" y="43509"/>
                  </a:cubicBezTo>
                  <a:cubicBezTo>
                    <a:pt x="22190" y="41138"/>
                    <a:pt x="21642" y="38767"/>
                    <a:pt x="21156" y="36366"/>
                  </a:cubicBezTo>
                  <a:cubicBezTo>
                    <a:pt x="20791" y="34542"/>
                    <a:pt x="20457" y="32688"/>
                    <a:pt x="20670" y="30834"/>
                  </a:cubicBezTo>
                  <a:cubicBezTo>
                    <a:pt x="20791" y="30804"/>
                    <a:pt x="20913" y="30773"/>
                    <a:pt x="21034" y="30743"/>
                  </a:cubicBezTo>
                  <a:cubicBezTo>
                    <a:pt x="21612" y="30621"/>
                    <a:pt x="22250" y="30469"/>
                    <a:pt x="22524" y="29983"/>
                  </a:cubicBezTo>
                  <a:cubicBezTo>
                    <a:pt x="22615" y="29831"/>
                    <a:pt x="22645" y="29709"/>
                    <a:pt x="22676" y="29557"/>
                  </a:cubicBezTo>
                  <a:cubicBezTo>
                    <a:pt x="22706" y="29162"/>
                    <a:pt x="22554" y="28767"/>
                    <a:pt x="22402" y="28402"/>
                  </a:cubicBezTo>
                  <a:cubicBezTo>
                    <a:pt x="22220" y="27855"/>
                    <a:pt x="22007" y="27308"/>
                    <a:pt x="21794" y="26791"/>
                  </a:cubicBezTo>
                  <a:cubicBezTo>
                    <a:pt x="21612" y="26335"/>
                    <a:pt x="21430" y="25880"/>
                    <a:pt x="21095" y="25515"/>
                  </a:cubicBezTo>
                  <a:cubicBezTo>
                    <a:pt x="20974" y="25363"/>
                    <a:pt x="20791" y="25241"/>
                    <a:pt x="20609" y="25150"/>
                  </a:cubicBezTo>
                  <a:cubicBezTo>
                    <a:pt x="20427" y="25059"/>
                    <a:pt x="20183" y="24998"/>
                    <a:pt x="19971" y="24998"/>
                  </a:cubicBezTo>
                  <a:lnTo>
                    <a:pt x="19940" y="24998"/>
                  </a:lnTo>
                  <a:lnTo>
                    <a:pt x="19758" y="24238"/>
                  </a:lnTo>
                  <a:cubicBezTo>
                    <a:pt x="19758" y="24117"/>
                    <a:pt x="19758" y="24025"/>
                    <a:pt x="19758" y="23904"/>
                  </a:cubicBezTo>
                  <a:cubicBezTo>
                    <a:pt x="19758" y="22050"/>
                    <a:pt x="19575" y="20196"/>
                    <a:pt x="19424" y="18341"/>
                  </a:cubicBezTo>
                  <a:cubicBezTo>
                    <a:pt x="19454" y="17521"/>
                    <a:pt x="19606" y="16700"/>
                    <a:pt x="19849" y="15879"/>
                  </a:cubicBezTo>
                  <a:cubicBezTo>
                    <a:pt x="20062" y="15120"/>
                    <a:pt x="20396" y="14390"/>
                    <a:pt x="20579" y="13600"/>
                  </a:cubicBezTo>
                  <a:cubicBezTo>
                    <a:pt x="20761" y="12840"/>
                    <a:pt x="20791" y="11989"/>
                    <a:pt x="20487" y="11259"/>
                  </a:cubicBezTo>
                  <a:cubicBezTo>
                    <a:pt x="20335" y="10895"/>
                    <a:pt x="20123" y="10591"/>
                    <a:pt x="19849" y="10287"/>
                  </a:cubicBezTo>
                  <a:cubicBezTo>
                    <a:pt x="19606" y="10043"/>
                    <a:pt x="19363" y="9831"/>
                    <a:pt x="19059" y="9618"/>
                  </a:cubicBezTo>
                  <a:lnTo>
                    <a:pt x="18998" y="9648"/>
                  </a:lnTo>
                  <a:cubicBezTo>
                    <a:pt x="18785" y="8888"/>
                    <a:pt x="18420" y="8159"/>
                    <a:pt x="17965" y="7521"/>
                  </a:cubicBezTo>
                  <a:cubicBezTo>
                    <a:pt x="17782" y="7247"/>
                    <a:pt x="17600" y="7004"/>
                    <a:pt x="17387" y="6761"/>
                  </a:cubicBezTo>
                  <a:cubicBezTo>
                    <a:pt x="15898" y="4937"/>
                    <a:pt x="13952" y="3448"/>
                    <a:pt x="12372" y="1685"/>
                  </a:cubicBezTo>
                  <a:cubicBezTo>
                    <a:pt x="12736" y="1290"/>
                    <a:pt x="13071" y="894"/>
                    <a:pt x="13405" y="499"/>
                  </a:cubicBezTo>
                  <a:lnTo>
                    <a:pt x="13223" y="378"/>
                  </a:lnTo>
                  <a:cubicBezTo>
                    <a:pt x="13253" y="317"/>
                    <a:pt x="13284" y="286"/>
                    <a:pt x="13314" y="226"/>
                  </a:cubicBezTo>
                  <a:lnTo>
                    <a:pt x="13192" y="195"/>
                  </a:lnTo>
                  <a:cubicBezTo>
                    <a:pt x="12706" y="195"/>
                    <a:pt x="12200" y="1"/>
                    <a:pt x="11722" y="1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78"/>
            <p:cNvSpPr/>
            <p:nvPr/>
          </p:nvSpPr>
          <p:spPr>
            <a:xfrm>
              <a:off x="252225" y="2061450"/>
              <a:ext cx="409075" cy="107650"/>
            </a:xfrm>
            <a:custGeom>
              <a:avLst/>
              <a:gdLst/>
              <a:ahLst/>
              <a:cxnLst/>
              <a:rect l="l" t="t" r="r" b="b"/>
              <a:pathLst>
                <a:path w="16363" h="4306" extrusionOk="0">
                  <a:moveTo>
                    <a:pt x="15021" y="1"/>
                  </a:moveTo>
                  <a:cubicBezTo>
                    <a:pt x="14417" y="1"/>
                    <a:pt x="13804" y="198"/>
                    <a:pt x="13236" y="473"/>
                  </a:cubicBezTo>
                  <a:cubicBezTo>
                    <a:pt x="12567" y="808"/>
                    <a:pt x="11959" y="1233"/>
                    <a:pt x="11230" y="1507"/>
                  </a:cubicBezTo>
                  <a:cubicBezTo>
                    <a:pt x="10439" y="1780"/>
                    <a:pt x="9619" y="1841"/>
                    <a:pt x="8767" y="1841"/>
                  </a:cubicBezTo>
                  <a:cubicBezTo>
                    <a:pt x="7430" y="1871"/>
                    <a:pt x="6093" y="1871"/>
                    <a:pt x="4786" y="2267"/>
                  </a:cubicBezTo>
                  <a:cubicBezTo>
                    <a:pt x="4755" y="2267"/>
                    <a:pt x="4755" y="2267"/>
                    <a:pt x="4725" y="2297"/>
                  </a:cubicBezTo>
                  <a:cubicBezTo>
                    <a:pt x="4725" y="2267"/>
                    <a:pt x="4694" y="2206"/>
                    <a:pt x="4664" y="2175"/>
                  </a:cubicBezTo>
                  <a:cubicBezTo>
                    <a:pt x="4483" y="1966"/>
                    <a:pt x="4212" y="1904"/>
                    <a:pt x="3919" y="1904"/>
                  </a:cubicBezTo>
                  <a:cubicBezTo>
                    <a:pt x="3573" y="1904"/>
                    <a:pt x="3197" y="1991"/>
                    <a:pt x="2901" y="2023"/>
                  </a:cubicBezTo>
                  <a:cubicBezTo>
                    <a:pt x="1989" y="2145"/>
                    <a:pt x="1108" y="2297"/>
                    <a:pt x="196" y="2510"/>
                  </a:cubicBezTo>
                  <a:cubicBezTo>
                    <a:pt x="1" y="2538"/>
                    <a:pt x="61" y="2821"/>
                    <a:pt x="237" y="2821"/>
                  </a:cubicBezTo>
                  <a:cubicBezTo>
                    <a:pt x="253" y="2821"/>
                    <a:pt x="269" y="2819"/>
                    <a:pt x="287" y="2814"/>
                  </a:cubicBezTo>
                  <a:cubicBezTo>
                    <a:pt x="925" y="2692"/>
                    <a:pt x="1533" y="2571"/>
                    <a:pt x="2172" y="2479"/>
                  </a:cubicBezTo>
                  <a:cubicBezTo>
                    <a:pt x="2446" y="2437"/>
                    <a:pt x="3217" y="2249"/>
                    <a:pt x="3795" y="2249"/>
                  </a:cubicBezTo>
                  <a:cubicBezTo>
                    <a:pt x="4051" y="2249"/>
                    <a:pt x="4269" y="2286"/>
                    <a:pt x="4391" y="2388"/>
                  </a:cubicBezTo>
                  <a:cubicBezTo>
                    <a:pt x="3296" y="2753"/>
                    <a:pt x="2293" y="3330"/>
                    <a:pt x="1412" y="4030"/>
                  </a:cubicBezTo>
                  <a:cubicBezTo>
                    <a:pt x="1264" y="4128"/>
                    <a:pt x="1395" y="4306"/>
                    <a:pt x="1547" y="4306"/>
                  </a:cubicBezTo>
                  <a:cubicBezTo>
                    <a:pt x="1583" y="4306"/>
                    <a:pt x="1620" y="4296"/>
                    <a:pt x="1655" y="4273"/>
                  </a:cubicBezTo>
                  <a:cubicBezTo>
                    <a:pt x="2688" y="3452"/>
                    <a:pt x="3874" y="2844"/>
                    <a:pt x="5150" y="2510"/>
                  </a:cubicBezTo>
                  <a:cubicBezTo>
                    <a:pt x="6457" y="2175"/>
                    <a:pt x="7764" y="2206"/>
                    <a:pt x="9102" y="2175"/>
                  </a:cubicBezTo>
                  <a:cubicBezTo>
                    <a:pt x="10196" y="2145"/>
                    <a:pt x="11199" y="1963"/>
                    <a:pt x="12172" y="1446"/>
                  </a:cubicBezTo>
                  <a:cubicBezTo>
                    <a:pt x="13043" y="988"/>
                    <a:pt x="14000" y="322"/>
                    <a:pt x="15018" y="322"/>
                  </a:cubicBezTo>
                  <a:cubicBezTo>
                    <a:pt x="15350" y="322"/>
                    <a:pt x="15688" y="393"/>
                    <a:pt x="16032" y="564"/>
                  </a:cubicBezTo>
                  <a:cubicBezTo>
                    <a:pt x="16062" y="584"/>
                    <a:pt x="16091" y="593"/>
                    <a:pt x="16119" y="593"/>
                  </a:cubicBezTo>
                  <a:cubicBezTo>
                    <a:pt x="16263" y="593"/>
                    <a:pt x="16362" y="367"/>
                    <a:pt x="16184" y="291"/>
                  </a:cubicBezTo>
                  <a:cubicBezTo>
                    <a:pt x="15810" y="86"/>
                    <a:pt x="15417" y="1"/>
                    <a:pt x="15021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78"/>
            <p:cNvSpPr/>
            <p:nvPr/>
          </p:nvSpPr>
          <p:spPr>
            <a:xfrm>
              <a:off x="384025" y="1627925"/>
              <a:ext cx="279350" cy="488675"/>
            </a:xfrm>
            <a:custGeom>
              <a:avLst/>
              <a:gdLst/>
              <a:ahLst/>
              <a:cxnLst/>
              <a:rect l="l" t="t" r="r" b="b"/>
              <a:pathLst>
                <a:path w="11174" h="19547" extrusionOk="0">
                  <a:moveTo>
                    <a:pt x="186" y="1"/>
                  </a:moveTo>
                  <a:cubicBezTo>
                    <a:pt x="0" y="1"/>
                    <a:pt x="9" y="308"/>
                    <a:pt x="213" y="337"/>
                  </a:cubicBezTo>
                  <a:cubicBezTo>
                    <a:pt x="2340" y="550"/>
                    <a:pt x="3435" y="2495"/>
                    <a:pt x="3526" y="4319"/>
                  </a:cubicBezTo>
                  <a:cubicBezTo>
                    <a:pt x="3647" y="6112"/>
                    <a:pt x="3040" y="7905"/>
                    <a:pt x="2462" y="9607"/>
                  </a:cubicBezTo>
                  <a:cubicBezTo>
                    <a:pt x="1398" y="12799"/>
                    <a:pt x="91" y="16051"/>
                    <a:pt x="881" y="19425"/>
                  </a:cubicBezTo>
                  <a:cubicBezTo>
                    <a:pt x="906" y="19510"/>
                    <a:pt x="973" y="19546"/>
                    <a:pt x="1043" y="19546"/>
                  </a:cubicBezTo>
                  <a:cubicBezTo>
                    <a:pt x="1150" y="19546"/>
                    <a:pt x="1265" y="19462"/>
                    <a:pt x="1246" y="19334"/>
                  </a:cubicBezTo>
                  <a:cubicBezTo>
                    <a:pt x="213" y="15048"/>
                    <a:pt x="2675" y="11097"/>
                    <a:pt x="3587" y="6993"/>
                  </a:cubicBezTo>
                  <a:cubicBezTo>
                    <a:pt x="3982" y="5322"/>
                    <a:pt x="3982" y="3164"/>
                    <a:pt x="3040" y="1674"/>
                  </a:cubicBezTo>
                  <a:lnTo>
                    <a:pt x="3040" y="1674"/>
                  </a:lnTo>
                  <a:cubicBezTo>
                    <a:pt x="3192" y="1796"/>
                    <a:pt x="3374" y="1887"/>
                    <a:pt x="3556" y="1978"/>
                  </a:cubicBezTo>
                  <a:cubicBezTo>
                    <a:pt x="4438" y="2404"/>
                    <a:pt x="5350" y="2738"/>
                    <a:pt x="6201" y="3224"/>
                  </a:cubicBezTo>
                  <a:cubicBezTo>
                    <a:pt x="7903" y="4197"/>
                    <a:pt x="10486" y="5838"/>
                    <a:pt x="10547" y="7905"/>
                  </a:cubicBezTo>
                  <a:cubicBezTo>
                    <a:pt x="10564" y="8007"/>
                    <a:pt x="10666" y="8071"/>
                    <a:pt x="10758" y="8071"/>
                  </a:cubicBezTo>
                  <a:cubicBezTo>
                    <a:pt x="10831" y="8071"/>
                    <a:pt x="10899" y="8030"/>
                    <a:pt x="10912" y="7936"/>
                  </a:cubicBezTo>
                  <a:cubicBezTo>
                    <a:pt x="10973" y="7419"/>
                    <a:pt x="11064" y="6872"/>
                    <a:pt x="11155" y="6325"/>
                  </a:cubicBezTo>
                  <a:cubicBezTo>
                    <a:pt x="11174" y="6197"/>
                    <a:pt x="11059" y="6112"/>
                    <a:pt x="10959" y="6112"/>
                  </a:cubicBezTo>
                  <a:cubicBezTo>
                    <a:pt x="10893" y="6112"/>
                    <a:pt x="10833" y="6149"/>
                    <a:pt x="10821" y="6234"/>
                  </a:cubicBezTo>
                  <a:lnTo>
                    <a:pt x="10699" y="6902"/>
                  </a:lnTo>
                  <a:cubicBezTo>
                    <a:pt x="10183" y="5595"/>
                    <a:pt x="8815" y="4562"/>
                    <a:pt x="7660" y="3741"/>
                  </a:cubicBezTo>
                  <a:cubicBezTo>
                    <a:pt x="6748" y="3103"/>
                    <a:pt x="5775" y="2586"/>
                    <a:pt x="4772" y="2130"/>
                  </a:cubicBezTo>
                  <a:cubicBezTo>
                    <a:pt x="4255" y="1917"/>
                    <a:pt x="3708" y="1735"/>
                    <a:pt x="3222" y="1431"/>
                  </a:cubicBezTo>
                  <a:cubicBezTo>
                    <a:pt x="2705" y="1097"/>
                    <a:pt x="2371" y="580"/>
                    <a:pt x="1885" y="185"/>
                  </a:cubicBezTo>
                  <a:cubicBezTo>
                    <a:pt x="1848" y="148"/>
                    <a:pt x="1807" y="133"/>
                    <a:pt x="1768" y="133"/>
                  </a:cubicBezTo>
                  <a:cubicBezTo>
                    <a:pt x="1647" y="133"/>
                    <a:pt x="1542" y="283"/>
                    <a:pt x="1611" y="398"/>
                  </a:cubicBezTo>
                  <a:cubicBezTo>
                    <a:pt x="1216" y="185"/>
                    <a:pt x="760" y="63"/>
                    <a:pt x="213" y="2"/>
                  </a:cubicBezTo>
                  <a:cubicBezTo>
                    <a:pt x="204" y="1"/>
                    <a:pt x="195" y="1"/>
                    <a:pt x="186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78"/>
            <p:cNvSpPr/>
            <p:nvPr/>
          </p:nvSpPr>
          <p:spPr>
            <a:xfrm>
              <a:off x="557425" y="1727725"/>
              <a:ext cx="84375" cy="323525"/>
            </a:xfrm>
            <a:custGeom>
              <a:avLst/>
              <a:gdLst/>
              <a:ahLst/>
              <a:cxnLst/>
              <a:rect l="l" t="t" r="r" b="b"/>
              <a:pathLst>
                <a:path w="3375" h="12941" extrusionOk="0">
                  <a:moveTo>
                    <a:pt x="239" y="1"/>
                  </a:moveTo>
                  <a:cubicBezTo>
                    <a:pt x="112" y="1"/>
                    <a:pt x="1" y="151"/>
                    <a:pt x="116" y="266"/>
                  </a:cubicBezTo>
                  <a:cubicBezTo>
                    <a:pt x="2122" y="2090"/>
                    <a:pt x="1332" y="4856"/>
                    <a:pt x="1119" y="7135"/>
                  </a:cubicBezTo>
                  <a:cubicBezTo>
                    <a:pt x="1028" y="8169"/>
                    <a:pt x="1058" y="9263"/>
                    <a:pt x="1484" y="10236"/>
                  </a:cubicBezTo>
                  <a:cubicBezTo>
                    <a:pt x="1879" y="11178"/>
                    <a:pt x="2730" y="11847"/>
                    <a:pt x="3003" y="12819"/>
                  </a:cubicBezTo>
                  <a:cubicBezTo>
                    <a:pt x="3028" y="12904"/>
                    <a:pt x="3095" y="12940"/>
                    <a:pt x="3163" y="12940"/>
                  </a:cubicBezTo>
                  <a:cubicBezTo>
                    <a:pt x="3267" y="12940"/>
                    <a:pt x="3374" y="12856"/>
                    <a:pt x="3338" y="12728"/>
                  </a:cubicBezTo>
                  <a:cubicBezTo>
                    <a:pt x="3034" y="11664"/>
                    <a:pt x="2091" y="10935"/>
                    <a:pt x="1727" y="9901"/>
                  </a:cubicBezTo>
                  <a:cubicBezTo>
                    <a:pt x="1271" y="8594"/>
                    <a:pt x="1453" y="7226"/>
                    <a:pt x="1605" y="5919"/>
                  </a:cubicBezTo>
                  <a:cubicBezTo>
                    <a:pt x="1879" y="3883"/>
                    <a:pt x="2091" y="1573"/>
                    <a:pt x="359" y="53"/>
                  </a:cubicBezTo>
                  <a:cubicBezTo>
                    <a:pt x="322" y="16"/>
                    <a:pt x="280" y="1"/>
                    <a:pt x="239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78"/>
            <p:cNvSpPr/>
            <p:nvPr/>
          </p:nvSpPr>
          <p:spPr>
            <a:xfrm>
              <a:off x="232075" y="2203200"/>
              <a:ext cx="448275" cy="155000"/>
            </a:xfrm>
            <a:custGeom>
              <a:avLst/>
              <a:gdLst/>
              <a:ahLst/>
              <a:cxnLst/>
              <a:rect l="l" t="t" r="r" b="b"/>
              <a:pathLst>
                <a:path w="17931" h="6200" extrusionOk="0">
                  <a:moveTo>
                    <a:pt x="17692" y="1"/>
                  </a:moveTo>
                  <a:cubicBezTo>
                    <a:pt x="17662" y="1"/>
                    <a:pt x="17630" y="10"/>
                    <a:pt x="17598" y="31"/>
                  </a:cubicBezTo>
                  <a:cubicBezTo>
                    <a:pt x="14862" y="1673"/>
                    <a:pt x="12188" y="3466"/>
                    <a:pt x="9361" y="4986"/>
                  </a:cubicBezTo>
                  <a:cubicBezTo>
                    <a:pt x="8315" y="5541"/>
                    <a:pt x="7239" y="5871"/>
                    <a:pt x="6112" y="5871"/>
                  </a:cubicBezTo>
                  <a:cubicBezTo>
                    <a:pt x="5634" y="5871"/>
                    <a:pt x="5147" y="5812"/>
                    <a:pt x="4649" y="5685"/>
                  </a:cubicBezTo>
                  <a:cubicBezTo>
                    <a:pt x="3069" y="5290"/>
                    <a:pt x="1671" y="4439"/>
                    <a:pt x="333" y="3588"/>
                  </a:cubicBezTo>
                  <a:cubicBezTo>
                    <a:pt x="296" y="3566"/>
                    <a:pt x="261" y="3557"/>
                    <a:pt x="228" y="3557"/>
                  </a:cubicBezTo>
                  <a:cubicBezTo>
                    <a:pt x="77" y="3557"/>
                    <a:pt x="0" y="3761"/>
                    <a:pt x="151" y="3861"/>
                  </a:cubicBezTo>
                  <a:cubicBezTo>
                    <a:pt x="2021" y="5047"/>
                    <a:pt x="4080" y="6199"/>
                    <a:pt x="6263" y="6199"/>
                  </a:cubicBezTo>
                  <a:cubicBezTo>
                    <a:pt x="6989" y="6199"/>
                    <a:pt x="7728" y="6072"/>
                    <a:pt x="8479" y="5776"/>
                  </a:cubicBezTo>
                  <a:cubicBezTo>
                    <a:pt x="10029" y="5138"/>
                    <a:pt x="11428" y="4165"/>
                    <a:pt x="12826" y="3314"/>
                  </a:cubicBezTo>
                  <a:cubicBezTo>
                    <a:pt x="14498" y="2311"/>
                    <a:pt x="16139" y="1308"/>
                    <a:pt x="17780" y="305"/>
                  </a:cubicBezTo>
                  <a:cubicBezTo>
                    <a:pt x="17931" y="205"/>
                    <a:pt x="17833" y="1"/>
                    <a:pt x="17692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78"/>
            <p:cNvSpPr/>
            <p:nvPr/>
          </p:nvSpPr>
          <p:spPr>
            <a:xfrm>
              <a:off x="561075" y="1200350"/>
              <a:ext cx="136050" cy="138700"/>
            </a:xfrm>
            <a:custGeom>
              <a:avLst/>
              <a:gdLst/>
              <a:ahLst/>
              <a:cxnLst/>
              <a:rect l="l" t="t" r="r" b="b"/>
              <a:pathLst>
                <a:path w="5442" h="5548" extrusionOk="0">
                  <a:moveTo>
                    <a:pt x="4180" y="0"/>
                  </a:moveTo>
                  <a:cubicBezTo>
                    <a:pt x="4104" y="0"/>
                    <a:pt x="4028" y="8"/>
                    <a:pt x="3952" y="23"/>
                  </a:cubicBezTo>
                  <a:cubicBezTo>
                    <a:pt x="3526" y="54"/>
                    <a:pt x="3161" y="236"/>
                    <a:pt x="2827" y="418"/>
                  </a:cubicBezTo>
                  <a:cubicBezTo>
                    <a:pt x="2310" y="722"/>
                    <a:pt x="1854" y="1057"/>
                    <a:pt x="1429" y="1482"/>
                  </a:cubicBezTo>
                  <a:cubicBezTo>
                    <a:pt x="973" y="1847"/>
                    <a:pt x="608" y="2333"/>
                    <a:pt x="335" y="2850"/>
                  </a:cubicBezTo>
                  <a:cubicBezTo>
                    <a:pt x="183" y="3184"/>
                    <a:pt x="31" y="3579"/>
                    <a:pt x="31" y="3944"/>
                  </a:cubicBezTo>
                  <a:cubicBezTo>
                    <a:pt x="0" y="4187"/>
                    <a:pt x="31" y="4400"/>
                    <a:pt x="91" y="4613"/>
                  </a:cubicBezTo>
                  <a:cubicBezTo>
                    <a:pt x="152" y="4886"/>
                    <a:pt x="335" y="5160"/>
                    <a:pt x="578" y="5342"/>
                  </a:cubicBezTo>
                  <a:cubicBezTo>
                    <a:pt x="783" y="5479"/>
                    <a:pt x="1056" y="5548"/>
                    <a:pt x="1334" y="5548"/>
                  </a:cubicBezTo>
                  <a:cubicBezTo>
                    <a:pt x="1427" y="5548"/>
                    <a:pt x="1520" y="5540"/>
                    <a:pt x="1611" y="5525"/>
                  </a:cubicBezTo>
                  <a:cubicBezTo>
                    <a:pt x="1945" y="5464"/>
                    <a:pt x="2280" y="5312"/>
                    <a:pt x="2584" y="5160"/>
                  </a:cubicBezTo>
                  <a:cubicBezTo>
                    <a:pt x="3769" y="4461"/>
                    <a:pt x="4681" y="3427"/>
                    <a:pt x="5198" y="2212"/>
                  </a:cubicBezTo>
                  <a:cubicBezTo>
                    <a:pt x="5319" y="1908"/>
                    <a:pt x="5441" y="1573"/>
                    <a:pt x="5441" y="1239"/>
                  </a:cubicBezTo>
                  <a:cubicBezTo>
                    <a:pt x="5441" y="905"/>
                    <a:pt x="5319" y="570"/>
                    <a:pt x="5076" y="327"/>
                  </a:cubicBezTo>
                  <a:cubicBezTo>
                    <a:pt x="4894" y="175"/>
                    <a:pt x="4651" y="54"/>
                    <a:pt x="4408" y="23"/>
                  </a:cubicBezTo>
                  <a:cubicBezTo>
                    <a:pt x="4332" y="8"/>
                    <a:pt x="4256" y="0"/>
                    <a:pt x="4180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78"/>
            <p:cNvSpPr/>
            <p:nvPr/>
          </p:nvSpPr>
          <p:spPr>
            <a:xfrm>
              <a:off x="558025" y="1197875"/>
              <a:ext cx="175550" cy="167525"/>
            </a:xfrm>
            <a:custGeom>
              <a:avLst/>
              <a:gdLst/>
              <a:ahLst/>
              <a:cxnLst/>
              <a:rect l="l" t="t" r="r" b="b"/>
              <a:pathLst>
                <a:path w="7022" h="6701" extrusionOk="0">
                  <a:moveTo>
                    <a:pt x="4530" y="1"/>
                  </a:moveTo>
                  <a:lnTo>
                    <a:pt x="4530" y="122"/>
                  </a:lnTo>
                  <a:cubicBezTo>
                    <a:pt x="4773" y="153"/>
                    <a:pt x="5016" y="274"/>
                    <a:pt x="5198" y="426"/>
                  </a:cubicBezTo>
                  <a:cubicBezTo>
                    <a:pt x="5441" y="669"/>
                    <a:pt x="5563" y="1004"/>
                    <a:pt x="5563" y="1338"/>
                  </a:cubicBezTo>
                  <a:cubicBezTo>
                    <a:pt x="5563" y="1672"/>
                    <a:pt x="5441" y="2007"/>
                    <a:pt x="5320" y="2311"/>
                  </a:cubicBezTo>
                  <a:cubicBezTo>
                    <a:pt x="4803" y="3526"/>
                    <a:pt x="3891" y="4560"/>
                    <a:pt x="2706" y="5259"/>
                  </a:cubicBezTo>
                  <a:cubicBezTo>
                    <a:pt x="2402" y="5411"/>
                    <a:pt x="2067" y="5563"/>
                    <a:pt x="1733" y="5624"/>
                  </a:cubicBezTo>
                  <a:cubicBezTo>
                    <a:pt x="1642" y="5639"/>
                    <a:pt x="1549" y="5647"/>
                    <a:pt x="1456" y="5647"/>
                  </a:cubicBezTo>
                  <a:cubicBezTo>
                    <a:pt x="1178" y="5647"/>
                    <a:pt x="905" y="5578"/>
                    <a:pt x="700" y="5441"/>
                  </a:cubicBezTo>
                  <a:cubicBezTo>
                    <a:pt x="457" y="5259"/>
                    <a:pt x="274" y="4985"/>
                    <a:pt x="213" y="4712"/>
                  </a:cubicBezTo>
                  <a:cubicBezTo>
                    <a:pt x="153" y="4499"/>
                    <a:pt x="122" y="4286"/>
                    <a:pt x="153" y="4043"/>
                  </a:cubicBezTo>
                  <a:lnTo>
                    <a:pt x="92" y="4043"/>
                  </a:lnTo>
                  <a:cubicBezTo>
                    <a:pt x="1" y="4681"/>
                    <a:pt x="153" y="5350"/>
                    <a:pt x="517" y="5867"/>
                  </a:cubicBezTo>
                  <a:cubicBezTo>
                    <a:pt x="609" y="6019"/>
                    <a:pt x="730" y="6140"/>
                    <a:pt x="852" y="6262"/>
                  </a:cubicBezTo>
                  <a:cubicBezTo>
                    <a:pt x="1064" y="6444"/>
                    <a:pt x="1277" y="6596"/>
                    <a:pt x="1551" y="6657"/>
                  </a:cubicBezTo>
                  <a:cubicBezTo>
                    <a:pt x="1657" y="6688"/>
                    <a:pt x="1767" y="6701"/>
                    <a:pt x="1879" y="6701"/>
                  </a:cubicBezTo>
                  <a:cubicBezTo>
                    <a:pt x="2216" y="6701"/>
                    <a:pt x="2569" y="6581"/>
                    <a:pt x="2888" y="6444"/>
                  </a:cubicBezTo>
                  <a:cubicBezTo>
                    <a:pt x="3709" y="6110"/>
                    <a:pt x="4438" y="5593"/>
                    <a:pt x="5107" y="5016"/>
                  </a:cubicBezTo>
                  <a:cubicBezTo>
                    <a:pt x="5198" y="4925"/>
                    <a:pt x="5320" y="4833"/>
                    <a:pt x="5411" y="4742"/>
                  </a:cubicBezTo>
                  <a:cubicBezTo>
                    <a:pt x="5928" y="4256"/>
                    <a:pt x="6444" y="3678"/>
                    <a:pt x="6718" y="3040"/>
                  </a:cubicBezTo>
                  <a:cubicBezTo>
                    <a:pt x="7022" y="2371"/>
                    <a:pt x="7022" y="1581"/>
                    <a:pt x="6627" y="1004"/>
                  </a:cubicBezTo>
                  <a:cubicBezTo>
                    <a:pt x="6627" y="973"/>
                    <a:pt x="6627" y="973"/>
                    <a:pt x="6627" y="973"/>
                  </a:cubicBezTo>
                  <a:cubicBezTo>
                    <a:pt x="6444" y="700"/>
                    <a:pt x="6201" y="517"/>
                    <a:pt x="5928" y="365"/>
                  </a:cubicBezTo>
                  <a:cubicBezTo>
                    <a:pt x="5502" y="122"/>
                    <a:pt x="5016" y="1"/>
                    <a:pt x="4530" y="1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78"/>
            <p:cNvSpPr/>
            <p:nvPr/>
          </p:nvSpPr>
          <p:spPr>
            <a:xfrm>
              <a:off x="706200" y="1106700"/>
              <a:ext cx="281950" cy="116275"/>
            </a:xfrm>
            <a:custGeom>
              <a:avLst/>
              <a:gdLst/>
              <a:ahLst/>
              <a:cxnLst/>
              <a:rect l="l" t="t" r="r" b="b"/>
              <a:pathLst>
                <a:path w="11278" h="4651" extrusionOk="0">
                  <a:moveTo>
                    <a:pt x="7022" y="0"/>
                  </a:moveTo>
                  <a:cubicBezTo>
                    <a:pt x="6171" y="0"/>
                    <a:pt x="5320" y="243"/>
                    <a:pt x="4560" y="578"/>
                  </a:cubicBezTo>
                  <a:cubicBezTo>
                    <a:pt x="2767" y="1307"/>
                    <a:pt x="1156" y="2493"/>
                    <a:pt x="1" y="4012"/>
                  </a:cubicBezTo>
                  <a:cubicBezTo>
                    <a:pt x="274" y="4164"/>
                    <a:pt x="517" y="4347"/>
                    <a:pt x="700" y="4620"/>
                  </a:cubicBezTo>
                  <a:cubicBezTo>
                    <a:pt x="700" y="4620"/>
                    <a:pt x="700" y="4620"/>
                    <a:pt x="700" y="4651"/>
                  </a:cubicBezTo>
                  <a:cubicBezTo>
                    <a:pt x="1004" y="4286"/>
                    <a:pt x="1399" y="3982"/>
                    <a:pt x="1794" y="3739"/>
                  </a:cubicBezTo>
                  <a:cubicBezTo>
                    <a:pt x="3577" y="2675"/>
                    <a:pt x="5550" y="1692"/>
                    <a:pt x="7637" y="1692"/>
                  </a:cubicBezTo>
                  <a:cubicBezTo>
                    <a:pt x="7756" y="1692"/>
                    <a:pt x="7875" y="1696"/>
                    <a:pt x="7995" y="1702"/>
                  </a:cubicBezTo>
                  <a:cubicBezTo>
                    <a:pt x="8907" y="1763"/>
                    <a:pt x="10548" y="2219"/>
                    <a:pt x="11278" y="2736"/>
                  </a:cubicBezTo>
                  <a:cubicBezTo>
                    <a:pt x="10943" y="1945"/>
                    <a:pt x="10366" y="1216"/>
                    <a:pt x="9606" y="730"/>
                  </a:cubicBezTo>
                  <a:cubicBezTo>
                    <a:pt x="9484" y="638"/>
                    <a:pt x="9332" y="578"/>
                    <a:pt x="9180" y="486"/>
                  </a:cubicBezTo>
                  <a:lnTo>
                    <a:pt x="9150" y="486"/>
                  </a:lnTo>
                  <a:cubicBezTo>
                    <a:pt x="8876" y="334"/>
                    <a:pt x="8572" y="213"/>
                    <a:pt x="8268" y="152"/>
                  </a:cubicBezTo>
                  <a:cubicBezTo>
                    <a:pt x="7843" y="30"/>
                    <a:pt x="7448" y="0"/>
                    <a:pt x="7022" y="0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78"/>
            <p:cNvSpPr/>
            <p:nvPr/>
          </p:nvSpPr>
          <p:spPr>
            <a:xfrm>
              <a:off x="935700" y="1233600"/>
              <a:ext cx="81325" cy="171750"/>
            </a:xfrm>
            <a:custGeom>
              <a:avLst/>
              <a:gdLst/>
              <a:ahLst/>
              <a:cxnLst/>
              <a:rect l="l" t="t" r="r" b="b"/>
              <a:pathLst>
                <a:path w="3253" h="6870" extrusionOk="0">
                  <a:moveTo>
                    <a:pt x="2098" y="0"/>
                  </a:moveTo>
                  <a:cubicBezTo>
                    <a:pt x="1976" y="243"/>
                    <a:pt x="1854" y="486"/>
                    <a:pt x="1672" y="669"/>
                  </a:cubicBezTo>
                  <a:cubicBezTo>
                    <a:pt x="1246" y="1186"/>
                    <a:pt x="669" y="1581"/>
                    <a:pt x="31" y="1763"/>
                  </a:cubicBezTo>
                  <a:cubicBezTo>
                    <a:pt x="973" y="3283"/>
                    <a:pt x="973" y="5319"/>
                    <a:pt x="0" y="6839"/>
                  </a:cubicBezTo>
                  <a:lnTo>
                    <a:pt x="0" y="6870"/>
                  </a:lnTo>
                  <a:cubicBezTo>
                    <a:pt x="456" y="6748"/>
                    <a:pt x="791" y="6414"/>
                    <a:pt x="1095" y="6079"/>
                  </a:cubicBezTo>
                  <a:cubicBezTo>
                    <a:pt x="1672" y="5441"/>
                    <a:pt x="2250" y="4742"/>
                    <a:pt x="2645" y="3952"/>
                  </a:cubicBezTo>
                  <a:cubicBezTo>
                    <a:pt x="3009" y="3192"/>
                    <a:pt x="3253" y="2310"/>
                    <a:pt x="3131" y="1459"/>
                  </a:cubicBezTo>
                  <a:cubicBezTo>
                    <a:pt x="3070" y="1003"/>
                    <a:pt x="2949" y="547"/>
                    <a:pt x="2614" y="183"/>
                  </a:cubicBezTo>
                  <a:cubicBezTo>
                    <a:pt x="2540" y="108"/>
                    <a:pt x="2446" y="14"/>
                    <a:pt x="2332" y="14"/>
                  </a:cubicBezTo>
                  <a:cubicBezTo>
                    <a:pt x="2305" y="14"/>
                    <a:pt x="2278" y="19"/>
                    <a:pt x="2250" y="31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78"/>
            <p:cNvSpPr/>
            <p:nvPr/>
          </p:nvSpPr>
          <p:spPr>
            <a:xfrm>
              <a:off x="685700" y="1149000"/>
              <a:ext cx="311575" cy="178975"/>
            </a:xfrm>
            <a:custGeom>
              <a:avLst/>
              <a:gdLst/>
              <a:ahLst/>
              <a:cxnLst/>
              <a:rect l="l" t="t" r="r" b="b"/>
              <a:pathLst>
                <a:path w="12463" h="7159" extrusionOk="0">
                  <a:moveTo>
                    <a:pt x="8457" y="0"/>
                  </a:moveTo>
                  <a:cubicBezTo>
                    <a:pt x="6370" y="0"/>
                    <a:pt x="4397" y="983"/>
                    <a:pt x="2614" y="2047"/>
                  </a:cubicBezTo>
                  <a:cubicBezTo>
                    <a:pt x="2219" y="2290"/>
                    <a:pt x="1824" y="2594"/>
                    <a:pt x="1520" y="2959"/>
                  </a:cubicBezTo>
                  <a:cubicBezTo>
                    <a:pt x="1915" y="3536"/>
                    <a:pt x="1915" y="4326"/>
                    <a:pt x="1611" y="4995"/>
                  </a:cubicBezTo>
                  <a:cubicBezTo>
                    <a:pt x="1337" y="5633"/>
                    <a:pt x="821" y="6211"/>
                    <a:pt x="304" y="6697"/>
                  </a:cubicBezTo>
                  <a:cubicBezTo>
                    <a:pt x="213" y="6788"/>
                    <a:pt x="91" y="6880"/>
                    <a:pt x="0" y="6971"/>
                  </a:cubicBezTo>
                  <a:cubicBezTo>
                    <a:pt x="250" y="7102"/>
                    <a:pt x="533" y="7158"/>
                    <a:pt x="822" y="7158"/>
                  </a:cubicBezTo>
                  <a:cubicBezTo>
                    <a:pt x="1272" y="7158"/>
                    <a:pt x="1739" y="7022"/>
                    <a:pt x="2128" y="6819"/>
                  </a:cubicBezTo>
                  <a:cubicBezTo>
                    <a:pt x="2766" y="6454"/>
                    <a:pt x="3283" y="5907"/>
                    <a:pt x="3830" y="5421"/>
                  </a:cubicBezTo>
                  <a:cubicBezTo>
                    <a:pt x="4225" y="5086"/>
                    <a:pt x="4651" y="4752"/>
                    <a:pt x="5198" y="4630"/>
                  </a:cubicBezTo>
                  <a:cubicBezTo>
                    <a:pt x="5371" y="4582"/>
                    <a:pt x="5547" y="4562"/>
                    <a:pt x="5725" y="4562"/>
                  </a:cubicBezTo>
                  <a:cubicBezTo>
                    <a:pt x="6108" y="4562"/>
                    <a:pt x="6496" y="4658"/>
                    <a:pt x="6869" y="4782"/>
                  </a:cubicBezTo>
                  <a:cubicBezTo>
                    <a:pt x="7386" y="4934"/>
                    <a:pt x="7933" y="5147"/>
                    <a:pt x="8480" y="5238"/>
                  </a:cubicBezTo>
                  <a:cubicBezTo>
                    <a:pt x="8674" y="5272"/>
                    <a:pt x="8868" y="5290"/>
                    <a:pt x="9062" y="5290"/>
                  </a:cubicBezTo>
                  <a:cubicBezTo>
                    <a:pt x="9385" y="5290"/>
                    <a:pt x="9708" y="5242"/>
                    <a:pt x="10031" y="5147"/>
                  </a:cubicBezTo>
                  <a:cubicBezTo>
                    <a:pt x="10669" y="4965"/>
                    <a:pt x="11277" y="4570"/>
                    <a:pt x="11672" y="4053"/>
                  </a:cubicBezTo>
                  <a:cubicBezTo>
                    <a:pt x="11854" y="3870"/>
                    <a:pt x="11976" y="3627"/>
                    <a:pt x="12098" y="3384"/>
                  </a:cubicBezTo>
                  <a:cubicBezTo>
                    <a:pt x="12432" y="2655"/>
                    <a:pt x="12462" y="1773"/>
                    <a:pt x="12158" y="1044"/>
                  </a:cubicBezTo>
                  <a:lnTo>
                    <a:pt x="12098" y="1044"/>
                  </a:lnTo>
                  <a:cubicBezTo>
                    <a:pt x="11368" y="527"/>
                    <a:pt x="9727" y="71"/>
                    <a:pt x="8815" y="10"/>
                  </a:cubicBezTo>
                  <a:cubicBezTo>
                    <a:pt x="8695" y="4"/>
                    <a:pt x="8576" y="0"/>
                    <a:pt x="8457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78"/>
            <p:cNvSpPr/>
            <p:nvPr/>
          </p:nvSpPr>
          <p:spPr>
            <a:xfrm>
              <a:off x="466075" y="1263025"/>
              <a:ext cx="493950" cy="371050"/>
            </a:xfrm>
            <a:custGeom>
              <a:avLst/>
              <a:gdLst/>
              <a:ahLst/>
              <a:cxnLst/>
              <a:rect l="l" t="t" r="r" b="b"/>
              <a:pathLst>
                <a:path w="19758" h="14842" extrusionOk="0">
                  <a:moveTo>
                    <a:pt x="14510" y="1"/>
                  </a:moveTo>
                  <a:cubicBezTo>
                    <a:pt x="14332" y="1"/>
                    <a:pt x="14156" y="21"/>
                    <a:pt x="13983" y="69"/>
                  </a:cubicBezTo>
                  <a:cubicBezTo>
                    <a:pt x="13436" y="191"/>
                    <a:pt x="13010" y="525"/>
                    <a:pt x="12615" y="860"/>
                  </a:cubicBezTo>
                  <a:cubicBezTo>
                    <a:pt x="12068" y="1346"/>
                    <a:pt x="11551" y="1893"/>
                    <a:pt x="10913" y="2258"/>
                  </a:cubicBezTo>
                  <a:cubicBezTo>
                    <a:pt x="10524" y="2461"/>
                    <a:pt x="10057" y="2597"/>
                    <a:pt x="9607" y="2597"/>
                  </a:cubicBezTo>
                  <a:cubicBezTo>
                    <a:pt x="9318" y="2597"/>
                    <a:pt x="9035" y="2541"/>
                    <a:pt x="8785" y="2410"/>
                  </a:cubicBezTo>
                  <a:cubicBezTo>
                    <a:pt x="8116" y="2987"/>
                    <a:pt x="7387" y="3504"/>
                    <a:pt x="6566" y="3838"/>
                  </a:cubicBezTo>
                  <a:cubicBezTo>
                    <a:pt x="6247" y="3975"/>
                    <a:pt x="5894" y="4095"/>
                    <a:pt x="5557" y="4095"/>
                  </a:cubicBezTo>
                  <a:cubicBezTo>
                    <a:pt x="5445" y="4095"/>
                    <a:pt x="5335" y="4082"/>
                    <a:pt x="5229" y="4051"/>
                  </a:cubicBezTo>
                  <a:cubicBezTo>
                    <a:pt x="4955" y="3990"/>
                    <a:pt x="4742" y="3838"/>
                    <a:pt x="4530" y="3656"/>
                  </a:cubicBezTo>
                  <a:cubicBezTo>
                    <a:pt x="4408" y="3534"/>
                    <a:pt x="4287" y="3413"/>
                    <a:pt x="4195" y="3261"/>
                  </a:cubicBezTo>
                  <a:lnTo>
                    <a:pt x="3952" y="3565"/>
                  </a:lnTo>
                  <a:cubicBezTo>
                    <a:pt x="3496" y="4386"/>
                    <a:pt x="3010" y="5145"/>
                    <a:pt x="2463" y="5905"/>
                  </a:cubicBezTo>
                  <a:cubicBezTo>
                    <a:pt x="2037" y="6544"/>
                    <a:pt x="1581" y="7182"/>
                    <a:pt x="1065" y="7790"/>
                  </a:cubicBezTo>
                  <a:cubicBezTo>
                    <a:pt x="1065" y="7790"/>
                    <a:pt x="1034" y="7820"/>
                    <a:pt x="1034" y="7820"/>
                  </a:cubicBezTo>
                  <a:cubicBezTo>
                    <a:pt x="1034" y="7820"/>
                    <a:pt x="1004" y="7851"/>
                    <a:pt x="1004" y="7851"/>
                  </a:cubicBezTo>
                  <a:cubicBezTo>
                    <a:pt x="669" y="8246"/>
                    <a:pt x="335" y="8641"/>
                    <a:pt x="1" y="9006"/>
                  </a:cubicBezTo>
                  <a:cubicBezTo>
                    <a:pt x="1581" y="10769"/>
                    <a:pt x="3527" y="12258"/>
                    <a:pt x="5016" y="14112"/>
                  </a:cubicBezTo>
                  <a:cubicBezTo>
                    <a:pt x="5229" y="14325"/>
                    <a:pt x="5411" y="14568"/>
                    <a:pt x="5594" y="14842"/>
                  </a:cubicBezTo>
                  <a:cubicBezTo>
                    <a:pt x="5867" y="14112"/>
                    <a:pt x="6262" y="13443"/>
                    <a:pt x="6749" y="12866"/>
                  </a:cubicBezTo>
                  <a:lnTo>
                    <a:pt x="6749" y="12836"/>
                  </a:lnTo>
                  <a:lnTo>
                    <a:pt x="6779" y="12836"/>
                  </a:lnTo>
                  <a:cubicBezTo>
                    <a:pt x="7235" y="13383"/>
                    <a:pt x="7812" y="13839"/>
                    <a:pt x="8512" y="14082"/>
                  </a:cubicBezTo>
                  <a:cubicBezTo>
                    <a:pt x="8773" y="14177"/>
                    <a:pt x="9052" y="14253"/>
                    <a:pt x="9336" y="14253"/>
                  </a:cubicBezTo>
                  <a:cubicBezTo>
                    <a:pt x="9415" y="14253"/>
                    <a:pt x="9495" y="14247"/>
                    <a:pt x="9575" y="14234"/>
                  </a:cubicBezTo>
                  <a:cubicBezTo>
                    <a:pt x="10062" y="14173"/>
                    <a:pt x="10457" y="13839"/>
                    <a:pt x="10822" y="13535"/>
                  </a:cubicBezTo>
                  <a:cubicBezTo>
                    <a:pt x="11217" y="13170"/>
                    <a:pt x="11612" y="12836"/>
                    <a:pt x="11977" y="12440"/>
                  </a:cubicBezTo>
                  <a:cubicBezTo>
                    <a:pt x="12433" y="11984"/>
                    <a:pt x="12888" y="11468"/>
                    <a:pt x="13557" y="11255"/>
                  </a:cubicBezTo>
                  <a:cubicBezTo>
                    <a:pt x="13846" y="11179"/>
                    <a:pt x="14150" y="11164"/>
                    <a:pt x="14458" y="11164"/>
                  </a:cubicBezTo>
                  <a:cubicBezTo>
                    <a:pt x="14663" y="11164"/>
                    <a:pt x="14870" y="11171"/>
                    <a:pt x="15075" y="11171"/>
                  </a:cubicBezTo>
                  <a:cubicBezTo>
                    <a:pt x="15177" y="11171"/>
                    <a:pt x="15280" y="11169"/>
                    <a:pt x="15381" y="11164"/>
                  </a:cubicBezTo>
                  <a:cubicBezTo>
                    <a:pt x="15503" y="11133"/>
                    <a:pt x="15624" y="11133"/>
                    <a:pt x="15715" y="11073"/>
                  </a:cubicBezTo>
                  <a:cubicBezTo>
                    <a:pt x="15928" y="10981"/>
                    <a:pt x="16019" y="10738"/>
                    <a:pt x="16080" y="10525"/>
                  </a:cubicBezTo>
                  <a:cubicBezTo>
                    <a:pt x="16110" y="10313"/>
                    <a:pt x="16080" y="10100"/>
                    <a:pt x="16050" y="9857"/>
                  </a:cubicBezTo>
                  <a:cubicBezTo>
                    <a:pt x="16019" y="9249"/>
                    <a:pt x="16202" y="8611"/>
                    <a:pt x="16536" y="8063"/>
                  </a:cubicBezTo>
                  <a:cubicBezTo>
                    <a:pt x="17113" y="7182"/>
                    <a:pt x="18086" y="6574"/>
                    <a:pt x="18664" y="5723"/>
                  </a:cubicBezTo>
                  <a:cubicBezTo>
                    <a:pt x="18724" y="5723"/>
                    <a:pt x="18755" y="5693"/>
                    <a:pt x="18785" y="5693"/>
                  </a:cubicBezTo>
                  <a:lnTo>
                    <a:pt x="18785" y="5662"/>
                  </a:lnTo>
                  <a:cubicBezTo>
                    <a:pt x="19758" y="4142"/>
                    <a:pt x="19758" y="2106"/>
                    <a:pt x="18816" y="586"/>
                  </a:cubicBezTo>
                  <a:lnTo>
                    <a:pt x="18816" y="586"/>
                  </a:lnTo>
                  <a:cubicBezTo>
                    <a:pt x="18493" y="681"/>
                    <a:pt x="18170" y="729"/>
                    <a:pt x="17847" y="729"/>
                  </a:cubicBezTo>
                  <a:cubicBezTo>
                    <a:pt x="17653" y="729"/>
                    <a:pt x="17459" y="711"/>
                    <a:pt x="17265" y="677"/>
                  </a:cubicBezTo>
                  <a:cubicBezTo>
                    <a:pt x="16718" y="586"/>
                    <a:pt x="16171" y="373"/>
                    <a:pt x="15654" y="221"/>
                  </a:cubicBezTo>
                  <a:cubicBezTo>
                    <a:pt x="15281" y="97"/>
                    <a:pt x="14893" y="1"/>
                    <a:pt x="14510" y="1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78"/>
            <p:cNvSpPr/>
            <p:nvPr/>
          </p:nvSpPr>
          <p:spPr>
            <a:xfrm>
              <a:off x="470650" y="1009425"/>
              <a:ext cx="465075" cy="449875"/>
            </a:xfrm>
            <a:custGeom>
              <a:avLst/>
              <a:gdLst/>
              <a:ahLst/>
              <a:cxnLst/>
              <a:rect l="l" t="t" r="r" b="b"/>
              <a:pathLst>
                <a:path w="18603" h="17995" extrusionOk="0">
                  <a:moveTo>
                    <a:pt x="9484" y="0"/>
                  </a:moveTo>
                  <a:cubicBezTo>
                    <a:pt x="8541" y="0"/>
                    <a:pt x="7660" y="608"/>
                    <a:pt x="7143" y="1368"/>
                  </a:cubicBezTo>
                  <a:cubicBezTo>
                    <a:pt x="6809" y="1855"/>
                    <a:pt x="6566" y="2371"/>
                    <a:pt x="6353" y="2888"/>
                  </a:cubicBezTo>
                  <a:cubicBezTo>
                    <a:pt x="6322" y="2979"/>
                    <a:pt x="6292" y="3040"/>
                    <a:pt x="6231" y="3070"/>
                  </a:cubicBezTo>
                  <a:cubicBezTo>
                    <a:pt x="6206" y="3096"/>
                    <a:pt x="6169" y="3106"/>
                    <a:pt x="6128" y="3106"/>
                  </a:cubicBezTo>
                  <a:cubicBezTo>
                    <a:pt x="6073" y="3106"/>
                    <a:pt x="6010" y="3088"/>
                    <a:pt x="5958" y="3070"/>
                  </a:cubicBezTo>
                  <a:cubicBezTo>
                    <a:pt x="5751" y="3021"/>
                    <a:pt x="5541" y="2998"/>
                    <a:pt x="5332" y="2998"/>
                  </a:cubicBezTo>
                  <a:cubicBezTo>
                    <a:pt x="4119" y="2998"/>
                    <a:pt x="2921" y="3784"/>
                    <a:pt x="2584" y="4925"/>
                  </a:cubicBezTo>
                  <a:cubicBezTo>
                    <a:pt x="2371" y="5624"/>
                    <a:pt x="2462" y="6384"/>
                    <a:pt x="2158" y="7052"/>
                  </a:cubicBezTo>
                  <a:cubicBezTo>
                    <a:pt x="1885" y="7660"/>
                    <a:pt x="1337" y="8116"/>
                    <a:pt x="912" y="8663"/>
                  </a:cubicBezTo>
                  <a:cubicBezTo>
                    <a:pt x="547" y="9150"/>
                    <a:pt x="274" y="9727"/>
                    <a:pt x="122" y="10305"/>
                  </a:cubicBezTo>
                  <a:cubicBezTo>
                    <a:pt x="0" y="10912"/>
                    <a:pt x="0" y="11520"/>
                    <a:pt x="213" y="12098"/>
                  </a:cubicBezTo>
                  <a:cubicBezTo>
                    <a:pt x="395" y="12523"/>
                    <a:pt x="578" y="15958"/>
                    <a:pt x="730" y="16384"/>
                  </a:cubicBezTo>
                  <a:cubicBezTo>
                    <a:pt x="821" y="16748"/>
                    <a:pt x="942" y="17539"/>
                    <a:pt x="821" y="17995"/>
                  </a:cubicBezTo>
                  <a:cubicBezTo>
                    <a:pt x="821" y="17995"/>
                    <a:pt x="851" y="17964"/>
                    <a:pt x="851" y="17964"/>
                  </a:cubicBezTo>
                  <a:cubicBezTo>
                    <a:pt x="851" y="17964"/>
                    <a:pt x="882" y="17934"/>
                    <a:pt x="882" y="17903"/>
                  </a:cubicBezTo>
                  <a:cubicBezTo>
                    <a:pt x="1398" y="17326"/>
                    <a:pt x="1854" y="16688"/>
                    <a:pt x="2280" y="16049"/>
                  </a:cubicBezTo>
                  <a:cubicBezTo>
                    <a:pt x="2827" y="15289"/>
                    <a:pt x="3313" y="14499"/>
                    <a:pt x="3769" y="13709"/>
                  </a:cubicBezTo>
                  <a:lnTo>
                    <a:pt x="4012" y="13405"/>
                  </a:lnTo>
                  <a:cubicBezTo>
                    <a:pt x="3648" y="12888"/>
                    <a:pt x="3496" y="12219"/>
                    <a:pt x="3587" y="11581"/>
                  </a:cubicBezTo>
                  <a:lnTo>
                    <a:pt x="3648" y="11581"/>
                  </a:lnTo>
                  <a:cubicBezTo>
                    <a:pt x="3648" y="11216"/>
                    <a:pt x="3800" y="10821"/>
                    <a:pt x="3952" y="10457"/>
                  </a:cubicBezTo>
                  <a:cubicBezTo>
                    <a:pt x="4225" y="9970"/>
                    <a:pt x="4590" y="9484"/>
                    <a:pt x="5046" y="9089"/>
                  </a:cubicBezTo>
                  <a:cubicBezTo>
                    <a:pt x="5471" y="8694"/>
                    <a:pt x="5927" y="8359"/>
                    <a:pt x="6444" y="8055"/>
                  </a:cubicBezTo>
                  <a:cubicBezTo>
                    <a:pt x="6778" y="7873"/>
                    <a:pt x="7143" y="7691"/>
                    <a:pt x="7569" y="7660"/>
                  </a:cubicBezTo>
                  <a:cubicBezTo>
                    <a:pt x="7645" y="7645"/>
                    <a:pt x="7721" y="7637"/>
                    <a:pt x="7797" y="7637"/>
                  </a:cubicBezTo>
                  <a:cubicBezTo>
                    <a:pt x="7873" y="7637"/>
                    <a:pt x="7949" y="7645"/>
                    <a:pt x="8025" y="7660"/>
                  </a:cubicBezTo>
                  <a:lnTo>
                    <a:pt x="8025" y="7539"/>
                  </a:lnTo>
                  <a:cubicBezTo>
                    <a:pt x="8511" y="7539"/>
                    <a:pt x="8997" y="7660"/>
                    <a:pt x="9423" y="7903"/>
                  </a:cubicBezTo>
                  <a:cubicBezTo>
                    <a:pt x="10578" y="6384"/>
                    <a:pt x="12189" y="5198"/>
                    <a:pt x="13982" y="4469"/>
                  </a:cubicBezTo>
                  <a:cubicBezTo>
                    <a:pt x="14742" y="4134"/>
                    <a:pt x="15593" y="3891"/>
                    <a:pt x="16444" y="3891"/>
                  </a:cubicBezTo>
                  <a:cubicBezTo>
                    <a:pt x="16870" y="3891"/>
                    <a:pt x="17265" y="3921"/>
                    <a:pt x="17690" y="4043"/>
                  </a:cubicBezTo>
                  <a:cubicBezTo>
                    <a:pt x="17994" y="4134"/>
                    <a:pt x="18298" y="4225"/>
                    <a:pt x="18572" y="4377"/>
                  </a:cubicBezTo>
                  <a:lnTo>
                    <a:pt x="18602" y="4377"/>
                  </a:lnTo>
                  <a:cubicBezTo>
                    <a:pt x="18177" y="3678"/>
                    <a:pt x="16596" y="2037"/>
                    <a:pt x="16079" y="1672"/>
                  </a:cubicBezTo>
                  <a:cubicBezTo>
                    <a:pt x="15198" y="1095"/>
                    <a:pt x="13982" y="1399"/>
                    <a:pt x="12949" y="1186"/>
                  </a:cubicBezTo>
                  <a:cubicBezTo>
                    <a:pt x="11763" y="943"/>
                    <a:pt x="10730" y="0"/>
                    <a:pt x="9484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78"/>
            <p:cNvSpPr/>
            <p:nvPr/>
          </p:nvSpPr>
          <p:spPr>
            <a:xfrm>
              <a:off x="490400" y="1457750"/>
              <a:ext cx="2300" cy="3825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92" y="1"/>
                  </a:moveTo>
                  <a:lnTo>
                    <a:pt x="92" y="1"/>
                  </a:lnTo>
                  <a:cubicBezTo>
                    <a:pt x="92" y="1"/>
                    <a:pt x="61" y="3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31" y="92"/>
                    <a:pt x="0" y="122"/>
                    <a:pt x="0" y="153"/>
                  </a:cubicBezTo>
                  <a:cubicBezTo>
                    <a:pt x="31" y="122"/>
                    <a:pt x="61" y="62"/>
                    <a:pt x="92" y="1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78"/>
            <p:cNvSpPr/>
            <p:nvPr/>
          </p:nvSpPr>
          <p:spPr>
            <a:xfrm>
              <a:off x="912900" y="1110500"/>
              <a:ext cx="25100" cy="13700"/>
            </a:xfrm>
            <a:custGeom>
              <a:avLst/>
              <a:gdLst/>
              <a:ahLst/>
              <a:cxnLst/>
              <a:rect l="l" t="t" r="r" b="b"/>
              <a:pathLst>
                <a:path w="1004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396" y="243"/>
                    <a:pt x="760" y="426"/>
                    <a:pt x="973" y="547"/>
                  </a:cubicBezTo>
                  <a:lnTo>
                    <a:pt x="1003" y="486"/>
                  </a:lnTo>
                  <a:cubicBezTo>
                    <a:pt x="973" y="456"/>
                    <a:pt x="943" y="395"/>
                    <a:pt x="912" y="334"/>
                  </a:cubicBezTo>
                  <a:lnTo>
                    <a:pt x="882" y="334"/>
                  </a:lnTo>
                  <a:cubicBezTo>
                    <a:pt x="608" y="182"/>
                    <a:pt x="304" y="61"/>
                    <a:pt x="0" y="0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78"/>
            <p:cNvSpPr/>
            <p:nvPr/>
          </p:nvSpPr>
          <p:spPr>
            <a:xfrm>
              <a:off x="596025" y="1460050"/>
              <a:ext cx="40850" cy="127450"/>
            </a:xfrm>
            <a:custGeom>
              <a:avLst/>
              <a:gdLst/>
              <a:ahLst/>
              <a:cxnLst/>
              <a:rect l="l" t="t" r="r" b="b"/>
              <a:pathLst>
                <a:path w="1634" h="5098" extrusionOk="0">
                  <a:moveTo>
                    <a:pt x="586" y="1"/>
                  </a:moveTo>
                  <a:cubicBezTo>
                    <a:pt x="517" y="1"/>
                    <a:pt x="450" y="37"/>
                    <a:pt x="426" y="122"/>
                  </a:cubicBezTo>
                  <a:cubicBezTo>
                    <a:pt x="0" y="1824"/>
                    <a:pt x="304" y="3526"/>
                    <a:pt x="1247" y="5015"/>
                  </a:cubicBezTo>
                  <a:cubicBezTo>
                    <a:pt x="1285" y="5073"/>
                    <a:pt x="1343" y="5098"/>
                    <a:pt x="1399" y="5098"/>
                  </a:cubicBezTo>
                  <a:cubicBezTo>
                    <a:pt x="1519" y="5098"/>
                    <a:pt x="1633" y="4988"/>
                    <a:pt x="1551" y="4863"/>
                  </a:cubicBezTo>
                  <a:cubicBezTo>
                    <a:pt x="639" y="3435"/>
                    <a:pt x="365" y="1824"/>
                    <a:pt x="760" y="213"/>
                  </a:cubicBezTo>
                  <a:cubicBezTo>
                    <a:pt x="797" y="85"/>
                    <a:pt x="690" y="1"/>
                    <a:pt x="586" y="1"/>
                  </a:cubicBezTo>
                  <a:close/>
                </a:path>
              </a:pathLst>
            </a:custGeom>
            <a:solidFill>
              <a:srgbClr val="D3A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78"/>
            <p:cNvSpPr/>
            <p:nvPr/>
          </p:nvSpPr>
          <p:spPr>
            <a:xfrm>
              <a:off x="807275" y="1383550"/>
              <a:ext cx="58525" cy="56900"/>
            </a:xfrm>
            <a:custGeom>
              <a:avLst/>
              <a:gdLst/>
              <a:ahLst/>
              <a:cxnLst/>
              <a:rect l="l" t="t" r="r" b="b"/>
              <a:pathLst>
                <a:path w="2341" h="2276" extrusionOk="0">
                  <a:moveTo>
                    <a:pt x="1677" y="0"/>
                  </a:moveTo>
                  <a:cubicBezTo>
                    <a:pt x="1463" y="0"/>
                    <a:pt x="1248" y="99"/>
                    <a:pt x="1095" y="233"/>
                  </a:cubicBezTo>
                  <a:cubicBezTo>
                    <a:pt x="1003" y="324"/>
                    <a:pt x="912" y="416"/>
                    <a:pt x="851" y="507"/>
                  </a:cubicBezTo>
                  <a:cubicBezTo>
                    <a:pt x="396" y="932"/>
                    <a:pt x="0" y="1753"/>
                    <a:pt x="456" y="2148"/>
                  </a:cubicBezTo>
                  <a:cubicBezTo>
                    <a:pt x="575" y="2241"/>
                    <a:pt x="723" y="2276"/>
                    <a:pt x="877" y="2276"/>
                  </a:cubicBezTo>
                  <a:cubicBezTo>
                    <a:pt x="1077" y="2276"/>
                    <a:pt x="1288" y="2217"/>
                    <a:pt x="1459" y="2148"/>
                  </a:cubicBezTo>
                  <a:cubicBezTo>
                    <a:pt x="1824" y="1935"/>
                    <a:pt x="2098" y="1571"/>
                    <a:pt x="2189" y="1176"/>
                  </a:cubicBezTo>
                  <a:cubicBezTo>
                    <a:pt x="2280" y="841"/>
                    <a:pt x="2341" y="355"/>
                    <a:pt x="2037" y="112"/>
                  </a:cubicBezTo>
                  <a:cubicBezTo>
                    <a:pt x="1925" y="34"/>
                    <a:pt x="1801" y="0"/>
                    <a:pt x="1677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78"/>
            <p:cNvSpPr/>
            <p:nvPr/>
          </p:nvSpPr>
          <p:spPr>
            <a:xfrm>
              <a:off x="827800" y="1346700"/>
              <a:ext cx="60050" cy="27400"/>
            </a:xfrm>
            <a:custGeom>
              <a:avLst/>
              <a:gdLst/>
              <a:ahLst/>
              <a:cxnLst/>
              <a:rect l="l" t="t" r="r" b="b"/>
              <a:pathLst>
                <a:path w="2402" h="1096" extrusionOk="0">
                  <a:moveTo>
                    <a:pt x="1262" y="1"/>
                  </a:moveTo>
                  <a:cubicBezTo>
                    <a:pt x="976" y="1"/>
                    <a:pt x="697" y="74"/>
                    <a:pt x="517" y="218"/>
                  </a:cubicBezTo>
                  <a:cubicBezTo>
                    <a:pt x="365" y="309"/>
                    <a:pt x="213" y="431"/>
                    <a:pt x="122" y="583"/>
                  </a:cubicBezTo>
                  <a:cubicBezTo>
                    <a:pt x="0" y="795"/>
                    <a:pt x="61" y="947"/>
                    <a:pt x="304" y="1008"/>
                  </a:cubicBezTo>
                  <a:cubicBezTo>
                    <a:pt x="578" y="1039"/>
                    <a:pt x="942" y="1039"/>
                    <a:pt x="1216" y="1069"/>
                  </a:cubicBezTo>
                  <a:cubicBezTo>
                    <a:pt x="1378" y="1069"/>
                    <a:pt x="1540" y="1096"/>
                    <a:pt x="1693" y="1096"/>
                  </a:cubicBezTo>
                  <a:cubicBezTo>
                    <a:pt x="1770" y="1096"/>
                    <a:pt x="1844" y="1089"/>
                    <a:pt x="1915" y="1069"/>
                  </a:cubicBezTo>
                  <a:cubicBezTo>
                    <a:pt x="2219" y="1008"/>
                    <a:pt x="2401" y="795"/>
                    <a:pt x="2280" y="522"/>
                  </a:cubicBezTo>
                  <a:cubicBezTo>
                    <a:pt x="2151" y="172"/>
                    <a:pt x="1699" y="1"/>
                    <a:pt x="1262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78"/>
            <p:cNvSpPr/>
            <p:nvPr/>
          </p:nvSpPr>
          <p:spPr>
            <a:xfrm>
              <a:off x="713800" y="1523400"/>
              <a:ext cx="37300" cy="58200"/>
            </a:xfrm>
            <a:custGeom>
              <a:avLst/>
              <a:gdLst/>
              <a:ahLst/>
              <a:cxnLst/>
              <a:rect l="l" t="t" r="r" b="b"/>
              <a:pathLst>
                <a:path w="1492" h="2328" extrusionOk="0">
                  <a:moveTo>
                    <a:pt x="249" y="0"/>
                  </a:moveTo>
                  <a:cubicBezTo>
                    <a:pt x="159" y="0"/>
                    <a:pt x="62" y="61"/>
                    <a:pt x="62" y="171"/>
                  </a:cubicBezTo>
                  <a:cubicBezTo>
                    <a:pt x="1" y="1022"/>
                    <a:pt x="426" y="1782"/>
                    <a:pt x="1156" y="2299"/>
                  </a:cubicBezTo>
                  <a:cubicBezTo>
                    <a:pt x="1185" y="2319"/>
                    <a:pt x="1215" y="2327"/>
                    <a:pt x="1243" y="2327"/>
                  </a:cubicBezTo>
                  <a:cubicBezTo>
                    <a:pt x="1388" y="2327"/>
                    <a:pt x="1491" y="2097"/>
                    <a:pt x="1338" y="1995"/>
                  </a:cubicBezTo>
                  <a:cubicBezTo>
                    <a:pt x="700" y="1569"/>
                    <a:pt x="365" y="901"/>
                    <a:pt x="396" y="171"/>
                  </a:cubicBezTo>
                  <a:cubicBezTo>
                    <a:pt x="411" y="54"/>
                    <a:pt x="333" y="0"/>
                    <a:pt x="249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0" name="Google Shape;2190;p78"/>
          <p:cNvGrpSpPr/>
          <p:nvPr/>
        </p:nvGrpSpPr>
        <p:grpSpPr>
          <a:xfrm>
            <a:off x="3611018" y="1892532"/>
            <a:ext cx="1074596" cy="2098940"/>
            <a:chOff x="2143925" y="1723075"/>
            <a:chExt cx="1431650" cy="2796350"/>
          </a:xfrm>
        </p:grpSpPr>
        <p:sp>
          <p:nvSpPr>
            <p:cNvPr id="2191" name="Google Shape;2191;p78"/>
            <p:cNvSpPr/>
            <p:nvPr/>
          </p:nvSpPr>
          <p:spPr>
            <a:xfrm>
              <a:off x="2773875" y="3175875"/>
              <a:ext cx="341975" cy="41800"/>
            </a:xfrm>
            <a:custGeom>
              <a:avLst/>
              <a:gdLst/>
              <a:ahLst/>
              <a:cxnLst/>
              <a:rect l="l" t="t" r="r" b="b"/>
              <a:pathLst>
                <a:path w="13679" h="1672" extrusionOk="0">
                  <a:moveTo>
                    <a:pt x="0" y="0"/>
                  </a:moveTo>
                  <a:lnTo>
                    <a:pt x="882" y="1672"/>
                  </a:lnTo>
                  <a:lnTo>
                    <a:pt x="13648" y="1672"/>
                  </a:lnTo>
                  <a:lnTo>
                    <a:pt x="13679" y="1520"/>
                  </a:lnTo>
                  <a:cubicBezTo>
                    <a:pt x="13223" y="1459"/>
                    <a:pt x="12797" y="1368"/>
                    <a:pt x="12341" y="1307"/>
                  </a:cubicBezTo>
                  <a:cubicBezTo>
                    <a:pt x="12096" y="1376"/>
                    <a:pt x="11845" y="1407"/>
                    <a:pt x="11593" y="1407"/>
                  </a:cubicBezTo>
                  <a:cubicBezTo>
                    <a:pt x="10844" y="1407"/>
                    <a:pt x="10082" y="1139"/>
                    <a:pt x="9423" y="821"/>
                  </a:cubicBezTo>
                  <a:cubicBezTo>
                    <a:pt x="9089" y="639"/>
                    <a:pt x="8785" y="487"/>
                    <a:pt x="8420" y="365"/>
                  </a:cubicBezTo>
                  <a:cubicBezTo>
                    <a:pt x="8167" y="291"/>
                    <a:pt x="7909" y="260"/>
                    <a:pt x="7648" y="260"/>
                  </a:cubicBezTo>
                  <a:cubicBezTo>
                    <a:pt x="6840" y="260"/>
                    <a:pt x="6002" y="553"/>
                    <a:pt x="5198" y="760"/>
                  </a:cubicBezTo>
                  <a:cubicBezTo>
                    <a:pt x="4295" y="1006"/>
                    <a:pt x="3343" y="1129"/>
                    <a:pt x="2386" y="1129"/>
                  </a:cubicBezTo>
                  <a:cubicBezTo>
                    <a:pt x="2280" y="1129"/>
                    <a:pt x="2174" y="1128"/>
                    <a:pt x="2067" y="1125"/>
                  </a:cubicBezTo>
                  <a:cubicBezTo>
                    <a:pt x="1855" y="1094"/>
                    <a:pt x="1642" y="1094"/>
                    <a:pt x="1490" y="973"/>
                  </a:cubicBezTo>
                  <a:cubicBezTo>
                    <a:pt x="1216" y="730"/>
                    <a:pt x="1307" y="274"/>
                    <a:pt x="1095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78"/>
            <p:cNvSpPr/>
            <p:nvPr/>
          </p:nvSpPr>
          <p:spPr>
            <a:xfrm>
              <a:off x="3219175" y="3504150"/>
              <a:ext cx="335125" cy="914175"/>
            </a:xfrm>
            <a:custGeom>
              <a:avLst/>
              <a:gdLst/>
              <a:ahLst/>
              <a:cxnLst/>
              <a:rect l="l" t="t" r="r" b="b"/>
              <a:pathLst>
                <a:path w="13405" h="36567" extrusionOk="0">
                  <a:moveTo>
                    <a:pt x="2280" y="0"/>
                  </a:moveTo>
                  <a:cubicBezTo>
                    <a:pt x="1520" y="31"/>
                    <a:pt x="760" y="91"/>
                    <a:pt x="0" y="122"/>
                  </a:cubicBezTo>
                  <a:lnTo>
                    <a:pt x="699" y="2584"/>
                  </a:lnTo>
                  <a:lnTo>
                    <a:pt x="1307" y="4681"/>
                  </a:lnTo>
                  <a:lnTo>
                    <a:pt x="3861" y="13648"/>
                  </a:lnTo>
                  <a:lnTo>
                    <a:pt x="4712" y="16657"/>
                  </a:lnTo>
                  <a:lnTo>
                    <a:pt x="10426" y="36566"/>
                  </a:lnTo>
                  <a:lnTo>
                    <a:pt x="13405" y="36566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78"/>
            <p:cNvSpPr/>
            <p:nvPr/>
          </p:nvSpPr>
          <p:spPr>
            <a:xfrm>
              <a:off x="2803500" y="3034525"/>
              <a:ext cx="712050" cy="481800"/>
            </a:xfrm>
            <a:custGeom>
              <a:avLst/>
              <a:gdLst/>
              <a:ahLst/>
              <a:cxnLst/>
              <a:rect l="l" t="t" r="r" b="b"/>
              <a:pathLst>
                <a:path w="28482" h="19272" extrusionOk="0">
                  <a:moveTo>
                    <a:pt x="24317" y="1"/>
                  </a:moveTo>
                  <a:cubicBezTo>
                    <a:pt x="23345" y="1125"/>
                    <a:pt x="22372" y="2280"/>
                    <a:pt x="21460" y="3435"/>
                  </a:cubicBezTo>
                  <a:cubicBezTo>
                    <a:pt x="21460" y="4742"/>
                    <a:pt x="21734" y="6049"/>
                    <a:pt x="22251" y="7265"/>
                  </a:cubicBezTo>
                  <a:cubicBezTo>
                    <a:pt x="22403" y="7660"/>
                    <a:pt x="22615" y="8086"/>
                    <a:pt x="22615" y="8542"/>
                  </a:cubicBezTo>
                  <a:cubicBezTo>
                    <a:pt x="22615" y="8785"/>
                    <a:pt x="22555" y="9028"/>
                    <a:pt x="22403" y="9211"/>
                  </a:cubicBezTo>
                  <a:cubicBezTo>
                    <a:pt x="22706" y="10183"/>
                    <a:pt x="22950" y="11217"/>
                    <a:pt x="22980" y="12250"/>
                  </a:cubicBezTo>
                  <a:cubicBezTo>
                    <a:pt x="23010" y="13375"/>
                    <a:pt x="22737" y="14560"/>
                    <a:pt x="22038" y="15472"/>
                  </a:cubicBezTo>
                  <a:cubicBezTo>
                    <a:pt x="21308" y="16384"/>
                    <a:pt x="20184" y="16931"/>
                    <a:pt x="19059" y="17205"/>
                  </a:cubicBezTo>
                  <a:cubicBezTo>
                    <a:pt x="17904" y="17448"/>
                    <a:pt x="16719" y="17448"/>
                    <a:pt x="15563" y="17448"/>
                  </a:cubicBezTo>
                  <a:cubicBezTo>
                    <a:pt x="13770" y="17417"/>
                    <a:pt x="11977" y="17417"/>
                    <a:pt x="10183" y="17417"/>
                  </a:cubicBezTo>
                  <a:cubicBezTo>
                    <a:pt x="9381" y="17410"/>
                    <a:pt x="8579" y="17403"/>
                    <a:pt x="7777" y="17403"/>
                  </a:cubicBezTo>
                  <a:cubicBezTo>
                    <a:pt x="5178" y="17403"/>
                    <a:pt x="2587" y="17478"/>
                    <a:pt x="31" y="17873"/>
                  </a:cubicBezTo>
                  <a:lnTo>
                    <a:pt x="1" y="17873"/>
                  </a:lnTo>
                  <a:cubicBezTo>
                    <a:pt x="305" y="18329"/>
                    <a:pt x="639" y="18785"/>
                    <a:pt x="913" y="19271"/>
                  </a:cubicBezTo>
                  <a:cubicBezTo>
                    <a:pt x="2098" y="19271"/>
                    <a:pt x="3253" y="19241"/>
                    <a:pt x="4408" y="19241"/>
                  </a:cubicBezTo>
                  <a:cubicBezTo>
                    <a:pt x="8481" y="19180"/>
                    <a:pt x="12554" y="19059"/>
                    <a:pt x="16627" y="18907"/>
                  </a:cubicBezTo>
                  <a:cubicBezTo>
                    <a:pt x="17387" y="18876"/>
                    <a:pt x="18147" y="18816"/>
                    <a:pt x="18907" y="18785"/>
                  </a:cubicBezTo>
                  <a:cubicBezTo>
                    <a:pt x="21339" y="18664"/>
                    <a:pt x="23770" y="18420"/>
                    <a:pt x="26111" y="17843"/>
                  </a:cubicBezTo>
                  <a:cubicBezTo>
                    <a:pt x="26931" y="17661"/>
                    <a:pt x="27874" y="17326"/>
                    <a:pt x="28208" y="16536"/>
                  </a:cubicBezTo>
                  <a:cubicBezTo>
                    <a:pt x="28482" y="15898"/>
                    <a:pt x="28269" y="15138"/>
                    <a:pt x="28026" y="14469"/>
                  </a:cubicBezTo>
                  <a:cubicBezTo>
                    <a:pt x="26445" y="9727"/>
                    <a:pt x="24773" y="4955"/>
                    <a:pt x="24317" y="1"/>
                  </a:cubicBezTo>
                  <a:close/>
                </a:path>
              </a:pathLst>
            </a:custGeom>
            <a:solidFill>
              <a:srgbClr val="F24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78"/>
            <p:cNvSpPr/>
            <p:nvPr/>
          </p:nvSpPr>
          <p:spPr>
            <a:xfrm>
              <a:off x="3090750" y="3724500"/>
              <a:ext cx="246225" cy="196075"/>
            </a:xfrm>
            <a:custGeom>
              <a:avLst/>
              <a:gdLst/>
              <a:ahLst/>
              <a:cxnLst/>
              <a:rect l="l" t="t" r="r" b="b"/>
              <a:pathLst>
                <a:path w="9849" h="7843" extrusionOk="0">
                  <a:moveTo>
                    <a:pt x="1733" y="1"/>
                  </a:moveTo>
                  <a:lnTo>
                    <a:pt x="0" y="1490"/>
                  </a:lnTo>
                  <a:lnTo>
                    <a:pt x="9849" y="7843"/>
                  </a:lnTo>
                  <a:lnTo>
                    <a:pt x="9849" y="7843"/>
                  </a:lnTo>
                  <a:lnTo>
                    <a:pt x="8998" y="48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78"/>
            <p:cNvSpPr/>
            <p:nvPr/>
          </p:nvSpPr>
          <p:spPr>
            <a:xfrm>
              <a:off x="3088475" y="3568725"/>
              <a:ext cx="163400" cy="155800"/>
            </a:xfrm>
            <a:custGeom>
              <a:avLst/>
              <a:gdLst/>
              <a:ahLst/>
              <a:cxnLst/>
              <a:rect l="l" t="t" r="r" b="b"/>
              <a:pathLst>
                <a:path w="6536" h="6232" extrusionOk="0">
                  <a:moveTo>
                    <a:pt x="5927" y="1"/>
                  </a:moveTo>
                  <a:lnTo>
                    <a:pt x="0" y="5016"/>
                  </a:lnTo>
                  <a:lnTo>
                    <a:pt x="1824" y="6232"/>
                  </a:lnTo>
                  <a:lnTo>
                    <a:pt x="6535" y="2098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78"/>
            <p:cNvSpPr/>
            <p:nvPr/>
          </p:nvSpPr>
          <p:spPr>
            <a:xfrm>
              <a:off x="3012475" y="4023900"/>
              <a:ext cx="149725" cy="423675"/>
            </a:xfrm>
            <a:custGeom>
              <a:avLst/>
              <a:gdLst/>
              <a:ahLst/>
              <a:cxnLst/>
              <a:rect l="l" t="t" r="r" b="b"/>
              <a:pathLst>
                <a:path w="5989" h="16947" extrusionOk="0">
                  <a:moveTo>
                    <a:pt x="4135" y="1"/>
                  </a:moveTo>
                  <a:lnTo>
                    <a:pt x="4135" y="1"/>
                  </a:lnTo>
                  <a:cubicBezTo>
                    <a:pt x="4651" y="3101"/>
                    <a:pt x="4682" y="6293"/>
                    <a:pt x="4226" y="9423"/>
                  </a:cubicBezTo>
                  <a:cubicBezTo>
                    <a:pt x="4013" y="10852"/>
                    <a:pt x="3679" y="12250"/>
                    <a:pt x="3010" y="13527"/>
                  </a:cubicBezTo>
                  <a:cubicBezTo>
                    <a:pt x="2372" y="14834"/>
                    <a:pt x="1338" y="15958"/>
                    <a:pt x="31" y="16536"/>
                  </a:cubicBezTo>
                  <a:lnTo>
                    <a:pt x="1" y="16536"/>
                  </a:lnTo>
                  <a:cubicBezTo>
                    <a:pt x="388" y="16878"/>
                    <a:pt x="930" y="16946"/>
                    <a:pt x="1471" y="16946"/>
                  </a:cubicBezTo>
                  <a:cubicBezTo>
                    <a:pt x="1652" y="16946"/>
                    <a:pt x="1832" y="16939"/>
                    <a:pt x="2007" y="16931"/>
                  </a:cubicBezTo>
                  <a:cubicBezTo>
                    <a:pt x="2220" y="16901"/>
                    <a:pt x="2463" y="16901"/>
                    <a:pt x="2645" y="16809"/>
                  </a:cubicBezTo>
                  <a:cubicBezTo>
                    <a:pt x="2919" y="16688"/>
                    <a:pt x="3101" y="16414"/>
                    <a:pt x="3283" y="16171"/>
                  </a:cubicBezTo>
                  <a:cubicBezTo>
                    <a:pt x="4530" y="14256"/>
                    <a:pt x="5168" y="12037"/>
                    <a:pt x="5624" y="9818"/>
                  </a:cubicBezTo>
                  <a:cubicBezTo>
                    <a:pt x="5776" y="8998"/>
                    <a:pt x="5928" y="8147"/>
                    <a:pt x="5958" y="7296"/>
                  </a:cubicBezTo>
                  <a:cubicBezTo>
                    <a:pt x="5989" y="6293"/>
                    <a:pt x="5867" y="5320"/>
                    <a:pt x="5715" y="4347"/>
                  </a:cubicBezTo>
                  <a:cubicBezTo>
                    <a:pt x="5563" y="3283"/>
                    <a:pt x="5411" y="2189"/>
                    <a:pt x="5259" y="1125"/>
                  </a:cubicBezTo>
                  <a:cubicBezTo>
                    <a:pt x="5229" y="882"/>
                    <a:pt x="5198" y="669"/>
                    <a:pt x="5046" y="517"/>
                  </a:cubicBezTo>
                  <a:cubicBezTo>
                    <a:pt x="4925" y="365"/>
                    <a:pt x="4742" y="274"/>
                    <a:pt x="4560" y="213"/>
                  </a:cubicBezTo>
                  <a:cubicBezTo>
                    <a:pt x="4438" y="122"/>
                    <a:pt x="4287" y="62"/>
                    <a:pt x="4135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78"/>
            <p:cNvSpPr/>
            <p:nvPr/>
          </p:nvSpPr>
          <p:spPr>
            <a:xfrm>
              <a:off x="3043625" y="3694125"/>
              <a:ext cx="90475" cy="67650"/>
            </a:xfrm>
            <a:custGeom>
              <a:avLst/>
              <a:gdLst/>
              <a:ahLst/>
              <a:cxnLst/>
              <a:rect l="l" t="t" r="r" b="b"/>
              <a:pathLst>
                <a:path w="3619" h="2706" extrusionOk="0">
                  <a:moveTo>
                    <a:pt x="1794" y="0"/>
                  </a:moveTo>
                  <a:lnTo>
                    <a:pt x="1" y="1520"/>
                  </a:lnTo>
                  <a:lnTo>
                    <a:pt x="1885" y="2705"/>
                  </a:lnTo>
                  <a:lnTo>
                    <a:pt x="3618" y="121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78"/>
            <p:cNvSpPr/>
            <p:nvPr/>
          </p:nvSpPr>
          <p:spPr>
            <a:xfrm>
              <a:off x="2928900" y="4005675"/>
              <a:ext cx="200625" cy="431625"/>
            </a:xfrm>
            <a:custGeom>
              <a:avLst/>
              <a:gdLst/>
              <a:ahLst/>
              <a:cxnLst/>
              <a:rect l="l" t="t" r="r" b="b"/>
              <a:pathLst>
                <a:path w="8025" h="17265" extrusionOk="0">
                  <a:moveTo>
                    <a:pt x="6322" y="0"/>
                  </a:moveTo>
                  <a:cubicBezTo>
                    <a:pt x="6140" y="730"/>
                    <a:pt x="5927" y="1429"/>
                    <a:pt x="5654" y="2098"/>
                  </a:cubicBezTo>
                  <a:cubicBezTo>
                    <a:pt x="5532" y="2493"/>
                    <a:pt x="5319" y="2888"/>
                    <a:pt x="4955" y="3040"/>
                  </a:cubicBezTo>
                  <a:cubicBezTo>
                    <a:pt x="4898" y="3077"/>
                    <a:pt x="4819" y="3103"/>
                    <a:pt x="4737" y="3103"/>
                  </a:cubicBezTo>
                  <a:cubicBezTo>
                    <a:pt x="4687" y="3103"/>
                    <a:pt x="4636" y="3093"/>
                    <a:pt x="4590" y="3070"/>
                  </a:cubicBezTo>
                  <a:cubicBezTo>
                    <a:pt x="4529" y="3040"/>
                    <a:pt x="4499" y="3009"/>
                    <a:pt x="4438" y="2949"/>
                  </a:cubicBezTo>
                  <a:cubicBezTo>
                    <a:pt x="3952" y="2432"/>
                    <a:pt x="3921" y="1490"/>
                    <a:pt x="3283" y="1125"/>
                  </a:cubicBezTo>
                  <a:cubicBezTo>
                    <a:pt x="3134" y="1032"/>
                    <a:pt x="2962" y="996"/>
                    <a:pt x="2782" y="996"/>
                  </a:cubicBezTo>
                  <a:cubicBezTo>
                    <a:pt x="2667" y="996"/>
                    <a:pt x="2550" y="1010"/>
                    <a:pt x="2432" y="1034"/>
                  </a:cubicBezTo>
                  <a:cubicBezTo>
                    <a:pt x="2097" y="1186"/>
                    <a:pt x="1733" y="1338"/>
                    <a:pt x="1398" y="1429"/>
                  </a:cubicBezTo>
                  <a:cubicBezTo>
                    <a:pt x="1125" y="1581"/>
                    <a:pt x="851" y="1794"/>
                    <a:pt x="578" y="1976"/>
                  </a:cubicBezTo>
                  <a:cubicBezTo>
                    <a:pt x="335" y="2128"/>
                    <a:pt x="91" y="2432"/>
                    <a:pt x="213" y="2675"/>
                  </a:cubicBezTo>
                  <a:lnTo>
                    <a:pt x="0" y="2857"/>
                  </a:lnTo>
                  <a:cubicBezTo>
                    <a:pt x="1307" y="4529"/>
                    <a:pt x="2037" y="6596"/>
                    <a:pt x="2401" y="8663"/>
                  </a:cubicBezTo>
                  <a:cubicBezTo>
                    <a:pt x="2766" y="10882"/>
                    <a:pt x="2766" y="13131"/>
                    <a:pt x="2797" y="15380"/>
                  </a:cubicBezTo>
                  <a:cubicBezTo>
                    <a:pt x="2797" y="16019"/>
                    <a:pt x="2827" y="16718"/>
                    <a:pt x="3253" y="17174"/>
                  </a:cubicBezTo>
                  <a:cubicBezTo>
                    <a:pt x="3283" y="17204"/>
                    <a:pt x="3313" y="17235"/>
                    <a:pt x="3344" y="17265"/>
                  </a:cubicBezTo>
                  <a:lnTo>
                    <a:pt x="3374" y="17265"/>
                  </a:lnTo>
                  <a:cubicBezTo>
                    <a:pt x="4681" y="16687"/>
                    <a:pt x="5715" y="15563"/>
                    <a:pt x="6353" y="14256"/>
                  </a:cubicBezTo>
                  <a:cubicBezTo>
                    <a:pt x="7022" y="12979"/>
                    <a:pt x="7356" y="11581"/>
                    <a:pt x="7569" y="10152"/>
                  </a:cubicBezTo>
                  <a:cubicBezTo>
                    <a:pt x="8025" y="7022"/>
                    <a:pt x="7994" y="3830"/>
                    <a:pt x="7478" y="730"/>
                  </a:cubicBezTo>
                  <a:cubicBezTo>
                    <a:pt x="7082" y="517"/>
                    <a:pt x="6687" y="274"/>
                    <a:pt x="6322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78"/>
            <p:cNvSpPr/>
            <p:nvPr/>
          </p:nvSpPr>
          <p:spPr>
            <a:xfrm>
              <a:off x="2962325" y="3732100"/>
              <a:ext cx="128450" cy="117825"/>
            </a:xfrm>
            <a:custGeom>
              <a:avLst/>
              <a:gdLst/>
              <a:ahLst/>
              <a:cxnLst/>
              <a:rect l="l" t="t" r="r" b="b"/>
              <a:pathLst>
                <a:path w="5138" h="4713" extrusionOk="0">
                  <a:moveTo>
                    <a:pt x="3253" y="1"/>
                  </a:moveTo>
                  <a:lnTo>
                    <a:pt x="1" y="2736"/>
                  </a:lnTo>
                  <a:cubicBezTo>
                    <a:pt x="274" y="3405"/>
                    <a:pt x="578" y="4074"/>
                    <a:pt x="912" y="4712"/>
                  </a:cubicBezTo>
                  <a:lnTo>
                    <a:pt x="1308" y="4530"/>
                  </a:lnTo>
                  <a:lnTo>
                    <a:pt x="5137" y="1186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78"/>
            <p:cNvSpPr/>
            <p:nvPr/>
          </p:nvSpPr>
          <p:spPr>
            <a:xfrm>
              <a:off x="2893175" y="3571775"/>
              <a:ext cx="195325" cy="160350"/>
            </a:xfrm>
            <a:custGeom>
              <a:avLst/>
              <a:gdLst/>
              <a:ahLst/>
              <a:cxnLst/>
              <a:rect l="l" t="t" r="r" b="b"/>
              <a:pathLst>
                <a:path w="7813" h="6414" extrusionOk="0">
                  <a:moveTo>
                    <a:pt x="426" y="0"/>
                  </a:moveTo>
                  <a:lnTo>
                    <a:pt x="1" y="2462"/>
                  </a:lnTo>
                  <a:cubicBezTo>
                    <a:pt x="31" y="2493"/>
                    <a:pt x="31" y="2523"/>
                    <a:pt x="61" y="2554"/>
                  </a:cubicBezTo>
                  <a:lnTo>
                    <a:pt x="6019" y="6414"/>
                  </a:lnTo>
                  <a:lnTo>
                    <a:pt x="7812" y="4894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78"/>
            <p:cNvSpPr/>
            <p:nvPr/>
          </p:nvSpPr>
          <p:spPr>
            <a:xfrm>
              <a:off x="2989675" y="3979075"/>
              <a:ext cx="97300" cy="104200"/>
            </a:xfrm>
            <a:custGeom>
              <a:avLst/>
              <a:gdLst/>
              <a:ahLst/>
              <a:cxnLst/>
              <a:rect l="l" t="t" r="r" b="b"/>
              <a:pathLst>
                <a:path w="3892" h="4168" extrusionOk="0">
                  <a:moveTo>
                    <a:pt x="2706" y="0"/>
                  </a:moveTo>
                  <a:cubicBezTo>
                    <a:pt x="1946" y="882"/>
                    <a:pt x="1034" y="1581"/>
                    <a:pt x="1" y="2098"/>
                  </a:cubicBezTo>
                  <a:cubicBezTo>
                    <a:pt x="119" y="2074"/>
                    <a:pt x="236" y="2060"/>
                    <a:pt x="351" y="2060"/>
                  </a:cubicBezTo>
                  <a:cubicBezTo>
                    <a:pt x="531" y="2060"/>
                    <a:pt x="703" y="2096"/>
                    <a:pt x="852" y="2189"/>
                  </a:cubicBezTo>
                  <a:cubicBezTo>
                    <a:pt x="1490" y="2554"/>
                    <a:pt x="1521" y="3496"/>
                    <a:pt x="2007" y="4013"/>
                  </a:cubicBezTo>
                  <a:cubicBezTo>
                    <a:pt x="2068" y="4073"/>
                    <a:pt x="2098" y="4104"/>
                    <a:pt x="2159" y="4134"/>
                  </a:cubicBezTo>
                  <a:cubicBezTo>
                    <a:pt x="2205" y="4157"/>
                    <a:pt x="2256" y="4167"/>
                    <a:pt x="2306" y="4167"/>
                  </a:cubicBezTo>
                  <a:cubicBezTo>
                    <a:pt x="2388" y="4167"/>
                    <a:pt x="2467" y="4141"/>
                    <a:pt x="2524" y="4104"/>
                  </a:cubicBezTo>
                  <a:cubicBezTo>
                    <a:pt x="2888" y="3952"/>
                    <a:pt x="3101" y="3557"/>
                    <a:pt x="3223" y="3162"/>
                  </a:cubicBezTo>
                  <a:cubicBezTo>
                    <a:pt x="3496" y="2493"/>
                    <a:pt x="3709" y="1794"/>
                    <a:pt x="3891" y="1064"/>
                  </a:cubicBezTo>
                  <a:cubicBezTo>
                    <a:pt x="3466" y="730"/>
                    <a:pt x="3071" y="396"/>
                    <a:pt x="2706" y="0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78"/>
            <p:cNvSpPr/>
            <p:nvPr/>
          </p:nvSpPr>
          <p:spPr>
            <a:xfrm>
              <a:off x="2484350" y="3213875"/>
              <a:ext cx="894425" cy="833050"/>
            </a:xfrm>
            <a:custGeom>
              <a:avLst/>
              <a:gdLst/>
              <a:ahLst/>
              <a:cxnLst/>
              <a:rect l="l" t="t" r="r" b="b"/>
              <a:pathLst>
                <a:path w="35777" h="33322" extrusionOk="0">
                  <a:moveTo>
                    <a:pt x="25260" y="0"/>
                  </a:moveTo>
                  <a:lnTo>
                    <a:pt x="25229" y="152"/>
                  </a:lnTo>
                  <a:lnTo>
                    <a:pt x="7174" y="152"/>
                  </a:lnTo>
                  <a:lnTo>
                    <a:pt x="7174" y="486"/>
                  </a:lnTo>
                  <a:cubicBezTo>
                    <a:pt x="5442" y="1216"/>
                    <a:pt x="3679" y="2006"/>
                    <a:pt x="2280" y="3313"/>
                  </a:cubicBezTo>
                  <a:cubicBezTo>
                    <a:pt x="913" y="4590"/>
                    <a:pt x="1" y="6565"/>
                    <a:pt x="426" y="8389"/>
                  </a:cubicBezTo>
                  <a:cubicBezTo>
                    <a:pt x="669" y="9453"/>
                    <a:pt x="1338" y="10395"/>
                    <a:pt x="2007" y="11246"/>
                  </a:cubicBezTo>
                  <a:cubicBezTo>
                    <a:pt x="2311" y="11642"/>
                    <a:pt x="2645" y="12037"/>
                    <a:pt x="2949" y="12432"/>
                  </a:cubicBezTo>
                  <a:cubicBezTo>
                    <a:pt x="6232" y="16444"/>
                    <a:pt x="9940" y="20122"/>
                    <a:pt x="12858" y="24408"/>
                  </a:cubicBezTo>
                  <a:cubicBezTo>
                    <a:pt x="13040" y="24681"/>
                    <a:pt x="13223" y="24955"/>
                    <a:pt x="13405" y="25228"/>
                  </a:cubicBezTo>
                  <a:cubicBezTo>
                    <a:pt x="13800" y="25836"/>
                    <a:pt x="14195" y="26475"/>
                    <a:pt x="14560" y="27113"/>
                  </a:cubicBezTo>
                  <a:cubicBezTo>
                    <a:pt x="14591" y="27174"/>
                    <a:pt x="14621" y="27234"/>
                    <a:pt x="14651" y="27265"/>
                  </a:cubicBezTo>
                  <a:cubicBezTo>
                    <a:pt x="15746" y="29241"/>
                    <a:pt x="16718" y="31247"/>
                    <a:pt x="17691" y="33283"/>
                  </a:cubicBezTo>
                  <a:lnTo>
                    <a:pt x="17843" y="33222"/>
                  </a:lnTo>
                  <a:cubicBezTo>
                    <a:pt x="17949" y="33298"/>
                    <a:pt x="18071" y="33321"/>
                    <a:pt x="18196" y="33321"/>
                  </a:cubicBezTo>
                  <a:cubicBezTo>
                    <a:pt x="18322" y="33321"/>
                    <a:pt x="18451" y="33298"/>
                    <a:pt x="18572" y="33283"/>
                  </a:cubicBezTo>
                  <a:cubicBezTo>
                    <a:pt x="18785" y="33222"/>
                    <a:pt x="18968" y="33162"/>
                    <a:pt x="19180" y="33101"/>
                  </a:cubicBezTo>
                  <a:cubicBezTo>
                    <a:pt x="19424" y="32949"/>
                    <a:pt x="19728" y="32827"/>
                    <a:pt x="20031" y="32736"/>
                  </a:cubicBezTo>
                  <a:cubicBezTo>
                    <a:pt x="20092" y="32736"/>
                    <a:pt x="20153" y="32706"/>
                    <a:pt x="20214" y="32706"/>
                  </a:cubicBezTo>
                  <a:cubicBezTo>
                    <a:pt x="21247" y="32189"/>
                    <a:pt x="22159" y="31490"/>
                    <a:pt x="22919" y="30608"/>
                  </a:cubicBezTo>
                  <a:cubicBezTo>
                    <a:pt x="22949" y="30548"/>
                    <a:pt x="22980" y="30517"/>
                    <a:pt x="23010" y="30487"/>
                  </a:cubicBezTo>
                  <a:lnTo>
                    <a:pt x="23284" y="30456"/>
                  </a:lnTo>
                  <a:cubicBezTo>
                    <a:pt x="22645" y="29028"/>
                    <a:pt x="21521" y="27873"/>
                    <a:pt x="20700" y="26566"/>
                  </a:cubicBezTo>
                  <a:cubicBezTo>
                    <a:pt x="20457" y="26201"/>
                    <a:pt x="20244" y="25806"/>
                    <a:pt x="20031" y="25441"/>
                  </a:cubicBezTo>
                  <a:cubicBezTo>
                    <a:pt x="19697" y="24803"/>
                    <a:pt x="19393" y="24134"/>
                    <a:pt x="19120" y="23465"/>
                  </a:cubicBezTo>
                  <a:cubicBezTo>
                    <a:pt x="18694" y="22402"/>
                    <a:pt x="18299" y="21307"/>
                    <a:pt x="17873" y="20213"/>
                  </a:cubicBezTo>
                  <a:cubicBezTo>
                    <a:pt x="17448" y="19088"/>
                    <a:pt x="16931" y="17964"/>
                    <a:pt x="16414" y="16870"/>
                  </a:cubicBezTo>
                  <a:cubicBezTo>
                    <a:pt x="16384" y="16839"/>
                    <a:pt x="16384" y="16809"/>
                    <a:pt x="16354" y="16778"/>
                  </a:cubicBezTo>
                  <a:cubicBezTo>
                    <a:pt x="15563" y="15167"/>
                    <a:pt x="14682" y="13587"/>
                    <a:pt x="13679" y="12097"/>
                  </a:cubicBezTo>
                  <a:cubicBezTo>
                    <a:pt x="13405" y="11611"/>
                    <a:pt x="13071" y="11155"/>
                    <a:pt x="12767" y="10699"/>
                  </a:cubicBezTo>
                  <a:lnTo>
                    <a:pt x="12797" y="10699"/>
                  </a:lnTo>
                  <a:cubicBezTo>
                    <a:pt x="15353" y="10304"/>
                    <a:pt x="17944" y="10229"/>
                    <a:pt x="20543" y="10229"/>
                  </a:cubicBezTo>
                  <a:cubicBezTo>
                    <a:pt x="21345" y="10229"/>
                    <a:pt x="22147" y="10236"/>
                    <a:pt x="22949" y="10243"/>
                  </a:cubicBezTo>
                  <a:cubicBezTo>
                    <a:pt x="24743" y="10243"/>
                    <a:pt x="26536" y="10243"/>
                    <a:pt x="28329" y="10274"/>
                  </a:cubicBezTo>
                  <a:cubicBezTo>
                    <a:pt x="29485" y="10274"/>
                    <a:pt x="30670" y="10274"/>
                    <a:pt x="31825" y="10031"/>
                  </a:cubicBezTo>
                  <a:cubicBezTo>
                    <a:pt x="32950" y="9757"/>
                    <a:pt x="34074" y="9210"/>
                    <a:pt x="34804" y="8298"/>
                  </a:cubicBezTo>
                  <a:cubicBezTo>
                    <a:pt x="35503" y="7386"/>
                    <a:pt x="35776" y="6201"/>
                    <a:pt x="35746" y="5076"/>
                  </a:cubicBezTo>
                  <a:cubicBezTo>
                    <a:pt x="35716" y="4043"/>
                    <a:pt x="35472" y="3009"/>
                    <a:pt x="35169" y="2037"/>
                  </a:cubicBezTo>
                  <a:cubicBezTo>
                    <a:pt x="35047" y="2189"/>
                    <a:pt x="34865" y="2310"/>
                    <a:pt x="34652" y="2340"/>
                  </a:cubicBezTo>
                  <a:cubicBezTo>
                    <a:pt x="34619" y="2346"/>
                    <a:pt x="34586" y="2348"/>
                    <a:pt x="34553" y="2348"/>
                  </a:cubicBezTo>
                  <a:cubicBezTo>
                    <a:pt x="34212" y="2348"/>
                    <a:pt x="33889" y="2095"/>
                    <a:pt x="33522" y="2095"/>
                  </a:cubicBezTo>
                  <a:cubicBezTo>
                    <a:pt x="33503" y="2095"/>
                    <a:pt x="33485" y="2096"/>
                    <a:pt x="33466" y="2097"/>
                  </a:cubicBezTo>
                  <a:cubicBezTo>
                    <a:pt x="33162" y="2128"/>
                    <a:pt x="32889" y="2371"/>
                    <a:pt x="32585" y="2492"/>
                  </a:cubicBezTo>
                  <a:cubicBezTo>
                    <a:pt x="32406" y="2571"/>
                    <a:pt x="32211" y="2604"/>
                    <a:pt x="32010" y="2604"/>
                  </a:cubicBezTo>
                  <a:cubicBezTo>
                    <a:pt x="31664" y="2604"/>
                    <a:pt x="31301" y="2506"/>
                    <a:pt x="30974" y="2371"/>
                  </a:cubicBezTo>
                  <a:cubicBezTo>
                    <a:pt x="30488" y="2128"/>
                    <a:pt x="30062" y="1793"/>
                    <a:pt x="29576" y="1489"/>
                  </a:cubicBezTo>
                  <a:cubicBezTo>
                    <a:pt x="28269" y="669"/>
                    <a:pt x="26779" y="274"/>
                    <a:pt x="2526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78"/>
            <p:cNvSpPr/>
            <p:nvPr/>
          </p:nvSpPr>
          <p:spPr>
            <a:xfrm>
              <a:off x="2826300" y="3515550"/>
              <a:ext cx="87425" cy="117800"/>
            </a:xfrm>
            <a:custGeom>
              <a:avLst/>
              <a:gdLst/>
              <a:ahLst/>
              <a:cxnLst/>
              <a:rect l="l" t="t" r="r" b="b"/>
              <a:pathLst>
                <a:path w="3497" h="4712" extrusionOk="0">
                  <a:moveTo>
                    <a:pt x="3496" y="0"/>
                  </a:moveTo>
                  <a:cubicBezTo>
                    <a:pt x="2341" y="0"/>
                    <a:pt x="1186" y="30"/>
                    <a:pt x="1" y="30"/>
                  </a:cubicBezTo>
                  <a:cubicBezTo>
                    <a:pt x="1004" y="1520"/>
                    <a:pt x="1885" y="3100"/>
                    <a:pt x="2676" y="4711"/>
                  </a:cubicBezTo>
                  <a:lnTo>
                    <a:pt x="3101" y="2249"/>
                  </a:lnTo>
                  <a:lnTo>
                    <a:pt x="3496" y="30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78"/>
            <p:cNvSpPr/>
            <p:nvPr/>
          </p:nvSpPr>
          <p:spPr>
            <a:xfrm>
              <a:off x="2683450" y="3824050"/>
              <a:ext cx="164925" cy="594275"/>
            </a:xfrm>
            <a:custGeom>
              <a:avLst/>
              <a:gdLst/>
              <a:ahLst/>
              <a:cxnLst/>
              <a:rect l="l" t="t" r="r" b="b"/>
              <a:pathLst>
                <a:path w="6597" h="23771" extrusionOk="0">
                  <a:moveTo>
                    <a:pt x="4894" y="1"/>
                  </a:moveTo>
                  <a:lnTo>
                    <a:pt x="0" y="23770"/>
                  </a:lnTo>
                  <a:lnTo>
                    <a:pt x="2888" y="23770"/>
                  </a:lnTo>
                  <a:lnTo>
                    <a:pt x="6535" y="2979"/>
                  </a:lnTo>
                  <a:lnTo>
                    <a:pt x="6596" y="2706"/>
                  </a:lnTo>
                  <a:cubicBezTo>
                    <a:pt x="6231" y="2068"/>
                    <a:pt x="5836" y="1429"/>
                    <a:pt x="5441" y="821"/>
                  </a:cubicBezTo>
                  <a:cubicBezTo>
                    <a:pt x="5259" y="548"/>
                    <a:pt x="5076" y="274"/>
                    <a:pt x="4894" y="1"/>
                  </a:cubicBezTo>
                  <a:close/>
                </a:path>
              </a:pathLst>
            </a:custGeom>
            <a:solidFill>
              <a:srgbClr val="F2E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78"/>
            <p:cNvSpPr/>
            <p:nvPr/>
          </p:nvSpPr>
          <p:spPr>
            <a:xfrm>
              <a:off x="2311850" y="3217675"/>
              <a:ext cx="351875" cy="898275"/>
            </a:xfrm>
            <a:custGeom>
              <a:avLst/>
              <a:gdLst/>
              <a:ahLst/>
              <a:cxnLst/>
              <a:rect l="l" t="t" r="r" b="b"/>
              <a:pathLst>
                <a:path w="14075" h="35931" extrusionOk="0">
                  <a:moveTo>
                    <a:pt x="6597" y="0"/>
                  </a:moveTo>
                  <a:lnTo>
                    <a:pt x="6597" y="152"/>
                  </a:lnTo>
                  <a:cubicBezTo>
                    <a:pt x="5411" y="547"/>
                    <a:pt x="4226" y="1003"/>
                    <a:pt x="3375" y="1915"/>
                  </a:cubicBezTo>
                  <a:cubicBezTo>
                    <a:pt x="2463" y="2918"/>
                    <a:pt x="2129" y="4316"/>
                    <a:pt x="1885" y="5654"/>
                  </a:cubicBezTo>
                  <a:cubicBezTo>
                    <a:pt x="183" y="15380"/>
                    <a:pt x="1460" y="25411"/>
                    <a:pt x="1" y="35198"/>
                  </a:cubicBezTo>
                  <a:cubicBezTo>
                    <a:pt x="426" y="35654"/>
                    <a:pt x="1095" y="35776"/>
                    <a:pt x="1733" y="35836"/>
                  </a:cubicBezTo>
                  <a:cubicBezTo>
                    <a:pt x="2327" y="35889"/>
                    <a:pt x="2933" y="35931"/>
                    <a:pt x="3535" y="35931"/>
                  </a:cubicBezTo>
                  <a:cubicBezTo>
                    <a:pt x="4319" y="35931"/>
                    <a:pt x="5097" y="35860"/>
                    <a:pt x="5837" y="35654"/>
                  </a:cubicBezTo>
                  <a:cubicBezTo>
                    <a:pt x="5867" y="35624"/>
                    <a:pt x="5867" y="35624"/>
                    <a:pt x="5867" y="35624"/>
                  </a:cubicBezTo>
                  <a:lnTo>
                    <a:pt x="6232" y="35441"/>
                  </a:lnTo>
                  <a:cubicBezTo>
                    <a:pt x="6961" y="28268"/>
                    <a:pt x="8086" y="21125"/>
                    <a:pt x="9545" y="14073"/>
                  </a:cubicBezTo>
                  <a:cubicBezTo>
                    <a:pt x="9667" y="13496"/>
                    <a:pt x="9819" y="12888"/>
                    <a:pt x="9849" y="12280"/>
                  </a:cubicBezTo>
                  <a:cubicBezTo>
                    <a:pt x="9545" y="11885"/>
                    <a:pt x="9211" y="11490"/>
                    <a:pt x="8907" y="11094"/>
                  </a:cubicBezTo>
                  <a:cubicBezTo>
                    <a:pt x="8238" y="10243"/>
                    <a:pt x="7569" y="9301"/>
                    <a:pt x="7326" y="8237"/>
                  </a:cubicBezTo>
                  <a:cubicBezTo>
                    <a:pt x="6901" y="6413"/>
                    <a:pt x="7813" y="4438"/>
                    <a:pt x="9180" y="3161"/>
                  </a:cubicBezTo>
                  <a:cubicBezTo>
                    <a:pt x="10579" y="1854"/>
                    <a:pt x="12342" y="1064"/>
                    <a:pt x="14074" y="334"/>
                  </a:cubicBezTo>
                  <a:lnTo>
                    <a:pt x="14074" y="0"/>
                  </a:ln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78"/>
            <p:cNvSpPr/>
            <p:nvPr/>
          </p:nvSpPr>
          <p:spPr>
            <a:xfrm>
              <a:off x="2186475" y="4183475"/>
              <a:ext cx="354900" cy="335950"/>
            </a:xfrm>
            <a:custGeom>
              <a:avLst/>
              <a:gdLst/>
              <a:ahLst/>
              <a:cxnLst/>
              <a:rect l="l" t="t" r="r" b="b"/>
              <a:pathLst>
                <a:path w="14196" h="13438" extrusionOk="0">
                  <a:moveTo>
                    <a:pt x="13739" y="1"/>
                  </a:moveTo>
                  <a:lnTo>
                    <a:pt x="13253" y="92"/>
                  </a:lnTo>
                  <a:cubicBezTo>
                    <a:pt x="9849" y="4803"/>
                    <a:pt x="5745" y="8998"/>
                    <a:pt x="1125" y="12554"/>
                  </a:cubicBezTo>
                  <a:cubicBezTo>
                    <a:pt x="730" y="12828"/>
                    <a:pt x="365" y="13101"/>
                    <a:pt x="1" y="13375"/>
                  </a:cubicBezTo>
                  <a:cubicBezTo>
                    <a:pt x="200" y="13415"/>
                    <a:pt x="404" y="13437"/>
                    <a:pt x="607" y="13437"/>
                  </a:cubicBezTo>
                  <a:cubicBezTo>
                    <a:pt x="869" y="13437"/>
                    <a:pt x="1129" y="13400"/>
                    <a:pt x="1368" y="13314"/>
                  </a:cubicBezTo>
                  <a:cubicBezTo>
                    <a:pt x="2037" y="13071"/>
                    <a:pt x="2554" y="12615"/>
                    <a:pt x="3071" y="12159"/>
                  </a:cubicBezTo>
                  <a:cubicBezTo>
                    <a:pt x="4834" y="10578"/>
                    <a:pt x="6596" y="9028"/>
                    <a:pt x="8359" y="7478"/>
                  </a:cubicBezTo>
                  <a:cubicBezTo>
                    <a:pt x="10244" y="5776"/>
                    <a:pt x="12128" y="4104"/>
                    <a:pt x="13770" y="2189"/>
                  </a:cubicBezTo>
                  <a:cubicBezTo>
                    <a:pt x="13922" y="2007"/>
                    <a:pt x="14074" y="1825"/>
                    <a:pt x="14135" y="1581"/>
                  </a:cubicBezTo>
                  <a:cubicBezTo>
                    <a:pt x="14195" y="1338"/>
                    <a:pt x="14135" y="1095"/>
                    <a:pt x="14074" y="852"/>
                  </a:cubicBezTo>
                  <a:cubicBezTo>
                    <a:pt x="13983" y="578"/>
                    <a:pt x="13861" y="274"/>
                    <a:pt x="13739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78"/>
            <p:cNvSpPr/>
            <p:nvPr/>
          </p:nvSpPr>
          <p:spPr>
            <a:xfrm>
              <a:off x="2143925" y="4099775"/>
              <a:ext cx="386050" cy="418075"/>
            </a:xfrm>
            <a:custGeom>
              <a:avLst/>
              <a:gdLst/>
              <a:ahLst/>
              <a:cxnLst/>
              <a:rect l="l" t="t" r="r" b="b"/>
              <a:pathLst>
                <a:path w="15442" h="16723" extrusionOk="0">
                  <a:moveTo>
                    <a:pt x="6003" y="1"/>
                  </a:moveTo>
                  <a:cubicBezTo>
                    <a:pt x="5978" y="1"/>
                    <a:pt x="5953" y="2"/>
                    <a:pt x="5928" y="5"/>
                  </a:cubicBezTo>
                  <a:cubicBezTo>
                    <a:pt x="5593" y="36"/>
                    <a:pt x="5350" y="248"/>
                    <a:pt x="5137" y="492"/>
                  </a:cubicBezTo>
                  <a:cubicBezTo>
                    <a:pt x="4590" y="1191"/>
                    <a:pt x="4499" y="2133"/>
                    <a:pt x="4377" y="2984"/>
                  </a:cubicBezTo>
                  <a:cubicBezTo>
                    <a:pt x="4134" y="4929"/>
                    <a:pt x="3861" y="6844"/>
                    <a:pt x="3283" y="8698"/>
                  </a:cubicBezTo>
                  <a:cubicBezTo>
                    <a:pt x="2706" y="10553"/>
                    <a:pt x="1855" y="12315"/>
                    <a:pt x="578" y="13774"/>
                  </a:cubicBezTo>
                  <a:lnTo>
                    <a:pt x="608" y="13805"/>
                  </a:lnTo>
                  <a:cubicBezTo>
                    <a:pt x="365" y="14109"/>
                    <a:pt x="183" y="14443"/>
                    <a:pt x="92" y="14808"/>
                  </a:cubicBezTo>
                  <a:cubicBezTo>
                    <a:pt x="31" y="15021"/>
                    <a:pt x="0" y="15233"/>
                    <a:pt x="31" y="15416"/>
                  </a:cubicBezTo>
                  <a:cubicBezTo>
                    <a:pt x="92" y="15720"/>
                    <a:pt x="304" y="15963"/>
                    <a:pt x="548" y="16176"/>
                  </a:cubicBezTo>
                  <a:cubicBezTo>
                    <a:pt x="852" y="16449"/>
                    <a:pt x="1277" y="16632"/>
                    <a:pt x="1703" y="16723"/>
                  </a:cubicBezTo>
                  <a:cubicBezTo>
                    <a:pt x="2067" y="16449"/>
                    <a:pt x="2432" y="16176"/>
                    <a:pt x="2827" y="15902"/>
                  </a:cubicBezTo>
                  <a:cubicBezTo>
                    <a:pt x="7447" y="12346"/>
                    <a:pt x="11551" y="8151"/>
                    <a:pt x="14955" y="3440"/>
                  </a:cubicBezTo>
                  <a:lnTo>
                    <a:pt x="15441" y="3349"/>
                  </a:lnTo>
                  <a:cubicBezTo>
                    <a:pt x="14894" y="2103"/>
                    <a:pt x="14074" y="1008"/>
                    <a:pt x="13010" y="157"/>
                  </a:cubicBezTo>
                  <a:lnTo>
                    <a:pt x="12949" y="157"/>
                  </a:lnTo>
                  <a:lnTo>
                    <a:pt x="12584" y="340"/>
                  </a:lnTo>
                  <a:cubicBezTo>
                    <a:pt x="12584" y="340"/>
                    <a:pt x="12584" y="340"/>
                    <a:pt x="12554" y="370"/>
                  </a:cubicBezTo>
                  <a:cubicBezTo>
                    <a:pt x="12250" y="1890"/>
                    <a:pt x="11308" y="3258"/>
                    <a:pt x="10031" y="4139"/>
                  </a:cubicBezTo>
                  <a:cubicBezTo>
                    <a:pt x="9727" y="4321"/>
                    <a:pt x="9393" y="4504"/>
                    <a:pt x="9058" y="4504"/>
                  </a:cubicBezTo>
                  <a:cubicBezTo>
                    <a:pt x="9040" y="4505"/>
                    <a:pt x="9022" y="4505"/>
                    <a:pt x="9004" y="4505"/>
                  </a:cubicBezTo>
                  <a:cubicBezTo>
                    <a:pt x="8422" y="4505"/>
                    <a:pt x="7957" y="4032"/>
                    <a:pt x="7721" y="3501"/>
                  </a:cubicBezTo>
                  <a:cubicBezTo>
                    <a:pt x="7508" y="2984"/>
                    <a:pt x="7447" y="2376"/>
                    <a:pt x="7356" y="1799"/>
                  </a:cubicBezTo>
                  <a:cubicBezTo>
                    <a:pt x="7235" y="1251"/>
                    <a:pt x="7052" y="674"/>
                    <a:pt x="6627" y="279"/>
                  </a:cubicBezTo>
                  <a:lnTo>
                    <a:pt x="6596" y="279"/>
                  </a:lnTo>
                  <a:cubicBezTo>
                    <a:pt x="6433" y="115"/>
                    <a:pt x="6220" y="1"/>
                    <a:pt x="6003" y="1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78"/>
            <p:cNvSpPr/>
            <p:nvPr/>
          </p:nvSpPr>
          <p:spPr>
            <a:xfrm>
              <a:off x="2309575" y="4097625"/>
              <a:ext cx="148200" cy="114800"/>
            </a:xfrm>
            <a:custGeom>
              <a:avLst/>
              <a:gdLst/>
              <a:ahLst/>
              <a:cxnLst/>
              <a:rect l="l" t="t" r="r" b="b"/>
              <a:pathLst>
                <a:path w="5928" h="4592" extrusionOk="0">
                  <a:moveTo>
                    <a:pt x="92" y="0"/>
                  </a:moveTo>
                  <a:cubicBezTo>
                    <a:pt x="92" y="91"/>
                    <a:pt x="61" y="213"/>
                    <a:pt x="61" y="334"/>
                  </a:cubicBezTo>
                  <a:lnTo>
                    <a:pt x="1" y="365"/>
                  </a:lnTo>
                  <a:cubicBezTo>
                    <a:pt x="426" y="760"/>
                    <a:pt x="609" y="1337"/>
                    <a:pt x="730" y="1885"/>
                  </a:cubicBezTo>
                  <a:cubicBezTo>
                    <a:pt x="821" y="2462"/>
                    <a:pt x="882" y="3070"/>
                    <a:pt x="1095" y="3587"/>
                  </a:cubicBezTo>
                  <a:cubicBezTo>
                    <a:pt x="1331" y="4118"/>
                    <a:pt x="1796" y="4591"/>
                    <a:pt x="2378" y="4591"/>
                  </a:cubicBezTo>
                  <a:cubicBezTo>
                    <a:pt x="2396" y="4591"/>
                    <a:pt x="2414" y="4591"/>
                    <a:pt x="2432" y="4590"/>
                  </a:cubicBezTo>
                  <a:cubicBezTo>
                    <a:pt x="2767" y="4590"/>
                    <a:pt x="3101" y="4407"/>
                    <a:pt x="3405" y="4225"/>
                  </a:cubicBezTo>
                  <a:cubicBezTo>
                    <a:pt x="4682" y="3344"/>
                    <a:pt x="5624" y="1976"/>
                    <a:pt x="5928" y="456"/>
                  </a:cubicBezTo>
                  <a:lnTo>
                    <a:pt x="5928" y="456"/>
                  </a:lnTo>
                  <a:cubicBezTo>
                    <a:pt x="5188" y="662"/>
                    <a:pt x="4410" y="733"/>
                    <a:pt x="3626" y="733"/>
                  </a:cubicBezTo>
                  <a:cubicBezTo>
                    <a:pt x="3024" y="733"/>
                    <a:pt x="2418" y="691"/>
                    <a:pt x="1824" y="638"/>
                  </a:cubicBezTo>
                  <a:cubicBezTo>
                    <a:pt x="1186" y="578"/>
                    <a:pt x="517" y="456"/>
                    <a:pt x="92" y="0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78"/>
            <p:cNvSpPr/>
            <p:nvPr/>
          </p:nvSpPr>
          <p:spPr>
            <a:xfrm>
              <a:off x="2448650" y="3220000"/>
              <a:ext cx="106425" cy="306725"/>
            </a:xfrm>
            <a:custGeom>
              <a:avLst/>
              <a:gdLst/>
              <a:ahLst/>
              <a:cxnLst/>
              <a:rect l="l" t="t" r="r" b="b"/>
              <a:pathLst>
                <a:path w="4257" h="12269" extrusionOk="0">
                  <a:moveTo>
                    <a:pt x="4008" y="0"/>
                  </a:moveTo>
                  <a:cubicBezTo>
                    <a:pt x="3980" y="0"/>
                    <a:pt x="3951" y="9"/>
                    <a:pt x="3921" y="29"/>
                  </a:cubicBezTo>
                  <a:cubicBezTo>
                    <a:pt x="2067" y="1032"/>
                    <a:pt x="61" y="2339"/>
                    <a:pt x="61" y="4679"/>
                  </a:cubicBezTo>
                  <a:cubicBezTo>
                    <a:pt x="91" y="5925"/>
                    <a:pt x="608" y="7141"/>
                    <a:pt x="1155" y="8235"/>
                  </a:cubicBezTo>
                  <a:cubicBezTo>
                    <a:pt x="1824" y="9603"/>
                    <a:pt x="2614" y="10941"/>
                    <a:pt x="3465" y="12187"/>
                  </a:cubicBezTo>
                  <a:cubicBezTo>
                    <a:pt x="3503" y="12244"/>
                    <a:pt x="3559" y="12268"/>
                    <a:pt x="3614" y="12268"/>
                  </a:cubicBezTo>
                  <a:cubicBezTo>
                    <a:pt x="3735" y="12268"/>
                    <a:pt x="3853" y="12151"/>
                    <a:pt x="3769" y="12004"/>
                  </a:cubicBezTo>
                  <a:cubicBezTo>
                    <a:pt x="2462" y="10090"/>
                    <a:pt x="942" y="7840"/>
                    <a:pt x="517" y="5530"/>
                  </a:cubicBezTo>
                  <a:cubicBezTo>
                    <a:pt x="0" y="2886"/>
                    <a:pt x="2067" y="1427"/>
                    <a:pt x="4104" y="333"/>
                  </a:cubicBezTo>
                  <a:cubicBezTo>
                    <a:pt x="4256" y="231"/>
                    <a:pt x="4153" y="0"/>
                    <a:pt x="4008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78"/>
            <p:cNvSpPr/>
            <p:nvPr/>
          </p:nvSpPr>
          <p:spPr>
            <a:xfrm>
              <a:off x="2152275" y="2836950"/>
              <a:ext cx="643650" cy="380725"/>
            </a:xfrm>
            <a:custGeom>
              <a:avLst/>
              <a:gdLst/>
              <a:ahLst/>
              <a:cxnLst/>
              <a:rect l="l" t="t" r="r" b="b"/>
              <a:pathLst>
                <a:path w="25746" h="15229" extrusionOk="0">
                  <a:moveTo>
                    <a:pt x="1" y="1"/>
                  </a:moveTo>
                  <a:lnTo>
                    <a:pt x="7448" y="15229"/>
                  </a:lnTo>
                  <a:lnTo>
                    <a:pt x="25746" y="15229"/>
                  </a:lnTo>
                  <a:lnTo>
                    <a:pt x="24864" y="13557"/>
                  </a:lnTo>
                  <a:lnTo>
                    <a:pt x="23375" y="10791"/>
                  </a:lnTo>
                  <a:lnTo>
                    <a:pt x="22159" y="8542"/>
                  </a:lnTo>
                  <a:lnTo>
                    <a:pt x="17539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78"/>
            <p:cNvSpPr/>
            <p:nvPr/>
          </p:nvSpPr>
          <p:spPr>
            <a:xfrm>
              <a:off x="2381775" y="2694850"/>
              <a:ext cx="65375" cy="65375"/>
            </a:xfrm>
            <a:custGeom>
              <a:avLst/>
              <a:gdLst/>
              <a:ahLst/>
              <a:cxnLst/>
              <a:rect l="l" t="t" r="r" b="b"/>
              <a:pathLst>
                <a:path w="2615" h="2615" extrusionOk="0">
                  <a:moveTo>
                    <a:pt x="1307" y="1"/>
                  </a:moveTo>
                  <a:cubicBezTo>
                    <a:pt x="578" y="1"/>
                    <a:pt x="0" y="578"/>
                    <a:pt x="0" y="1308"/>
                  </a:cubicBezTo>
                  <a:cubicBezTo>
                    <a:pt x="0" y="2037"/>
                    <a:pt x="578" y="2615"/>
                    <a:pt x="1307" y="2615"/>
                  </a:cubicBezTo>
                  <a:cubicBezTo>
                    <a:pt x="2037" y="2615"/>
                    <a:pt x="2614" y="2037"/>
                    <a:pt x="2614" y="1308"/>
                  </a:cubicBezTo>
                  <a:cubicBezTo>
                    <a:pt x="2614" y="578"/>
                    <a:pt x="2037" y="1"/>
                    <a:pt x="1307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78"/>
            <p:cNvSpPr/>
            <p:nvPr/>
          </p:nvSpPr>
          <p:spPr>
            <a:xfrm>
              <a:off x="2314900" y="2627225"/>
              <a:ext cx="199875" cy="100325"/>
            </a:xfrm>
            <a:custGeom>
              <a:avLst/>
              <a:gdLst/>
              <a:ahLst/>
              <a:cxnLst/>
              <a:rect l="l" t="t" r="r" b="b"/>
              <a:pathLst>
                <a:path w="7995" h="4013" extrusionOk="0">
                  <a:moveTo>
                    <a:pt x="3982" y="1"/>
                  </a:moveTo>
                  <a:cubicBezTo>
                    <a:pt x="2219" y="1"/>
                    <a:pt x="608" y="1186"/>
                    <a:pt x="122" y="2888"/>
                  </a:cubicBezTo>
                  <a:cubicBezTo>
                    <a:pt x="0" y="3283"/>
                    <a:pt x="244" y="3709"/>
                    <a:pt x="639" y="3830"/>
                  </a:cubicBezTo>
                  <a:cubicBezTo>
                    <a:pt x="708" y="3852"/>
                    <a:pt x="779" y="3862"/>
                    <a:pt x="848" y="3862"/>
                  </a:cubicBezTo>
                  <a:cubicBezTo>
                    <a:pt x="1174" y="3862"/>
                    <a:pt x="1481" y="3639"/>
                    <a:pt x="1581" y="3314"/>
                  </a:cubicBezTo>
                  <a:cubicBezTo>
                    <a:pt x="1885" y="2250"/>
                    <a:pt x="2888" y="1520"/>
                    <a:pt x="3982" y="1520"/>
                  </a:cubicBezTo>
                  <a:cubicBezTo>
                    <a:pt x="5137" y="1520"/>
                    <a:pt x="6140" y="2311"/>
                    <a:pt x="6414" y="3435"/>
                  </a:cubicBezTo>
                  <a:cubicBezTo>
                    <a:pt x="6475" y="3770"/>
                    <a:pt x="6809" y="4013"/>
                    <a:pt x="7143" y="4013"/>
                  </a:cubicBezTo>
                  <a:lnTo>
                    <a:pt x="7326" y="4013"/>
                  </a:lnTo>
                  <a:cubicBezTo>
                    <a:pt x="7721" y="3891"/>
                    <a:pt x="7995" y="3496"/>
                    <a:pt x="7903" y="3071"/>
                  </a:cubicBezTo>
                  <a:cubicBezTo>
                    <a:pt x="7447" y="1277"/>
                    <a:pt x="5836" y="1"/>
                    <a:pt x="3982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78"/>
            <p:cNvSpPr/>
            <p:nvPr/>
          </p:nvSpPr>
          <p:spPr>
            <a:xfrm>
              <a:off x="2247275" y="2552000"/>
              <a:ext cx="335125" cy="155800"/>
            </a:xfrm>
            <a:custGeom>
              <a:avLst/>
              <a:gdLst/>
              <a:ahLst/>
              <a:cxnLst/>
              <a:rect l="l" t="t" r="r" b="b"/>
              <a:pathLst>
                <a:path w="13405" h="6232" extrusionOk="0">
                  <a:moveTo>
                    <a:pt x="6718" y="0"/>
                  </a:moveTo>
                  <a:cubicBezTo>
                    <a:pt x="3313" y="0"/>
                    <a:pt x="456" y="2311"/>
                    <a:pt x="61" y="5380"/>
                  </a:cubicBezTo>
                  <a:cubicBezTo>
                    <a:pt x="0" y="5806"/>
                    <a:pt x="335" y="6171"/>
                    <a:pt x="791" y="6232"/>
                  </a:cubicBezTo>
                  <a:lnTo>
                    <a:pt x="912" y="6232"/>
                  </a:lnTo>
                  <a:cubicBezTo>
                    <a:pt x="1307" y="6232"/>
                    <a:pt x="1672" y="5958"/>
                    <a:pt x="1733" y="5563"/>
                  </a:cubicBezTo>
                  <a:cubicBezTo>
                    <a:pt x="2037" y="3253"/>
                    <a:pt x="4164" y="1520"/>
                    <a:pt x="6718" y="1520"/>
                  </a:cubicBezTo>
                  <a:cubicBezTo>
                    <a:pt x="9210" y="1520"/>
                    <a:pt x="11338" y="3222"/>
                    <a:pt x="11672" y="5441"/>
                  </a:cubicBezTo>
                  <a:cubicBezTo>
                    <a:pt x="11728" y="5830"/>
                    <a:pt x="12088" y="6118"/>
                    <a:pt x="12521" y="6118"/>
                  </a:cubicBezTo>
                  <a:cubicBezTo>
                    <a:pt x="12562" y="6118"/>
                    <a:pt x="12603" y="6115"/>
                    <a:pt x="12645" y="6110"/>
                  </a:cubicBezTo>
                  <a:cubicBezTo>
                    <a:pt x="13101" y="6049"/>
                    <a:pt x="13405" y="5654"/>
                    <a:pt x="13344" y="5229"/>
                  </a:cubicBezTo>
                  <a:cubicBezTo>
                    <a:pt x="12888" y="2250"/>
                    <a:pt x="10031" y="0"/>
                    <a:pt x="6718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78"/>
            <p:cNvSpPr/>
            <p:nvPr/>
          </p:nvSpPr>
          <p:spPr>
            <a:xfrm>
              <a:off x="2826300" y="2291900"/>
              <a:ext cx="673300" cy="893875"/>
            </a:xfrm>
            <a:custGeom>
              <a:avLst/>
              <a:gdLst/>
              <a:ahLst/>
              <a:cxnLst/>
              <a:rect l="l" t="t" r="r" b="b"/>
              <a:pathLst>
                <a:path w="26932" h="35755" extrusionOk="0">
                  <a:moveTo>
                    <a:pt x="22312" y="1"/>
                  </a:moveTo>
                  <a:cubicBezTo>
                    <a:pt x="22178" y="1"/>
                    <a:pt x="22044" y="14"/>
                    <a:pt x="21916" y="40"/>
                  </a:cubicBezTo>
                  <a:cubicBezTo>
                    <a:pt x="21369" y="131"/>
                    <a:pt x="20731" y="283"/>
                    <a:pt x="20244" y="526"/>
                  </a:cubicBezTo>
                  <a:cubicBezTo>
                    <a:pt x="19576" y="2806"/>
                    <a:pt x="17813" y="4721"/>
                    <a:pt x="15685" y="5784"/>
                  </a:cubicBezTo>
                  <a:cubicBezTo>
                    <a:pt x="14168" y="6554"/>
                    <a:pt x="12444" y="6910"/>
                    <a:pt x="10720" y="6910"/>
                  </a:cubicBezTo>
                  <a:cubicBezTo>
                    <a:pt x="10061" y="6910"/>
                    <a:pt x="9402" y="6858"/>
                    <a:pt x="8755" y="6757"/>
                  </a:cubicBezTo>
                  <a:cubicBezTo>
                    <a:pt x="6749" y="6453"/>
                    <a:pt x="4682" y="5572"/>
                    <a:pt x="3679" y="3809"/>
                  </a:cubicBezTo>
                  <a:lnTo>
                    <a:pt x="3679" y="3809"/>
                  </a:lnTo>
                  <a:cubicBezTo>
                    <a:pt x="3709" y="3839"/>
                    <a:pt x="3739" y="3839"/>
                    <a:pt x="3770" y="3839"/>
                  </a:cubicBezTo>
                  <a:cubicBezTo>
                    <a:pt x="3532" y="3707"/>
                    <a:pt x="3255" y="3632"/>
                    <a:pt x="2992" y="3632"/>
                  </a:cubicBezTo>
                  <a:cubicBezTo>
                    <a:pt x="2649" y="3632"/>
                    <a:pt x="2331" y="3759"/>
                    <a:pt x="2159" y="4052"/>
                  </a:cubicBezTo>
                  <a:cubicBezTo>
                    <a:pt x="1916" y="4447"/>
                    <a:pt x="2037" y="4964"/>
                    <a:pt x="1794" y="5359"/>
                  </a:cubicBezTo>
                  <a:cubicBezTo>
                    <a:pt x="1521" y="5784"/>
                    <a:pt x="973" y="5876"/>
                    <a:pt x="609" y="6240"/>
                  </a:cubicBezTo>
                  <a:cubicBezTo>
                    <a:pt x="183" y="6666"/>
                    <a:pt x="183" y="7365"/>
                    <a:pt x="214" y="8003"/>
                  </a:cubicBezTo>
                  <a:cubicBezTo>
                    <a:pt x="244" y="8429"/>
                    <a:pt x="274" y="8945"/>
                    <a:pt x="305" y="9523"/>
                  </a:cubicBezTo>
                  <a:cubicBezTo>
                    <a:pt x="366" y="10678"/>
                    <a:pt x="426" y="11985"/>
                    <a:pt x="487" y="12897"/>
                  </a:cubicBezTo>
                  <a:cubicBezTo>
                    <a:pt x="1" y="14569"/>
                    <a:pt x="426" y="16332"/>
                    <a:pt x="791" y="18064"/>
                  </a:cubicBezTo>
                  <a:cubicBezTo>
                    <a:pt x="852" y="18338"/>
                    <a:pt x="882" y="18581"/>
                    <a:pt x="943" y="18854"/>
                  </a:cubicBezTo>
                  <a:cubicBezTo>
                    <a:pt x="1581" y="22593"/>
                    <a:pt x="1065" y="26362"/>
                    <a:pt x="609" y="30162"/>
                  </a:cubicBezTo>
                  <a:cubicBezTo>
                    <a:pt x="487" y="31165"/>
                    <a:pt x="366" y="32198"/>
                    <a:pt x="274" y="33232"/>
                  </a:cubicBezTo>
                  <a:lnTo>
                    <a:pt x="305" y="33353"/>
                  </a:lnTo>
                  <a:cubicBezTo>
                    <a:pt x="487" y="33323"/>
                    <a:pt x="669" y="33262"/>
                    <a:pt x="821" y="33232"/>
                  </a:cubicBezTo>
                  <a:cubicBezTo>
                    <a:pt x="1551" y="33080"/>
                    <a:pt x="2250" y="32928"/>
                    <a:pt x="2949" y="32836"/>
                  </a:cubicBezTo>
                  <a:cubicBezTo>
                    <a:pt x="3399" y="32761"/>
                    <a:pt x="3829" y="32707"/>
                    <a:pt x="4255" y="32707"/>
                  </a:cubicBezTo>
                  <a:cubicBezTo>
                    <a:pt x="4347" y="32707"/>
                    <a:pt x="4438" y="32709"/>
                    <a:pt x="4530" y="32715"/>
                  </a:cubicBezTo>
                  <a:cubicBezTo>
                    <a:pt x="5442" y="32745"/>
                    <a:pt x="6323" y="33049"/>
                    <a:pt x="7205" y="33140"/>
                  </a:cubicBezTo>
                  <a:cubicBezTo>
                    <a:pt x="7377" y="33156"/>
                    <a:pt x="7550" y="33164"/>
                    <a:pt x="7721" y="33164"/>
                  </a:cubicBezTo>
                  <a:cubicBezTo>
                    <a:pt x="8878" y="33164"/>
                    <a:pt x="10002" y="32819"/>
                    <a:pt x="11034" y="32289"/>
                  </a:cubicBezTo>
                  <a:cubicBezTo>
                    <a:pt x="12220" y="31712"/>
                    <a:pt x="13253" y="30921"/>
                    <a:pt x="14287" y="30131"/>
                  </a:cubicBezTo>
                  <a:cubicBezTo>
                    <a:pt x="14500" y="30861"/>
                    <a:pt x="14864" y="31529"/>
                    <a:pt x="15381" y="32107"/>
                  </a:cubicBezTo>
                  <a:cubicBezTo>
                    <a:pt x="15715" y="32472"/>
                    <a:pt x="16080" y="32806"/>
                    <a:pt x="16475" y="33110"/>
                  </a:cubicBezTo>
                  <a:cubicBezTo>
                    <a:pt x="17387" y="33900"/>
                    <a:pt x="18360" y="34630"/>
                    <a:pt x="18664" y="35754"/>
                  </a:cubicBezTo>
                  <a:cubicBezTo>
                    <a:pt x="19241" y="34843"/>
                    <a:pt x="19880" y="33991"/>
                    <a:pt x="20548" y="33140"/>
                  </a:cubicBezTo>
                  <a:cubicBezTo>
                    <a:pt x="21460" y="31985"/>
                    <a:pt x="22433" y="30830"/>
                    <a:pt x="23405" y="29706"/>
                  </a:cubicBezTo>
                  <a:cubicBezTo>
                    <a:pt x="24226" y="28733"/>
                    <a:pt x="25077" y="27760"/>
                    <a:pt x="25868" y="26757"/>
                  </a:cubicBezTo>
                  <a:cubicBezTo>
                    <a:pt x="26171" y="26362"/>
                    <a:pt x="26475" y="25967"/>
                    <a:pt x="26658" y="25481"/>
                  </a:cubicBezTo>
                  <a:cubicBezTo>
                    <a:pt x="26871" y="24873"/>
                    <a:pt x="26810" y="24174"/>
                    <a:pt x="26749" y="23505"/>
                  </a:cubicBezTo>
                  <a:cubicBezTo>
                    <a:pt x="26475" y="19766"/>
                    <a:pt x="26445" y="15997"/>
                    <a:pt x="26688" y="12259"/>
                  </a:cubicBezTo>
                  <a:lnTo>
                    <a:pt x="26749" y="12259"/>
                  </a:lnTo>
                  <a:cubicBezTo>
                    <a:pt x="26810" y="11711"/>
                    <a:pt x="26840" y="11164"/>
                    <a:pt x="26871" y="10648"/>
                  </a:cubicBezTo>
                  <a:cubicBezTo>
                    <a:pt x="26931" y="9493"/>
                    <a:pt x="26931" y="8307"/>
                    <a:pt x="26840" y="7152"/>
                  </a:cubicBezTo>
                  <a:cubicBezTo>
                    <a:pt x="26810" y="6392"/>
                    <a:pt x="26688" y="5602"/>
                    <a:pt x="26232" y="4964"/>
                  </a:cubicBezTo>
                  <a:cubicBezTo>
                    <a:pt x="25898" y="4508"/>
                    <a:pt x="25381" y="4173"/>
                    <a:pt x="25168" y="3657"/>
                  </a:cubicBezTo>
                  <a:cubicBezTo>
                    <a:pt x="24925" y="3049"/>
                    <a:pt x="25016" y="2258"/>
                    <a:pt x="24469" y="1924"/>
                  </a:cubicBezTo>
                  <a:cubicBezTo>
                    <a:pt x="24165" y="1772"/>
                    <a:pt x="23740" y="1803"/>
                    <a:pt x="23557" y="1499"/>
                  </a:cubicBezTo>
                  <a:cubicBezTo>
                    <a:pt x="23375" y="1255"/>
                    <a:pt x="23497" y="921"/>
                    <a:pt x="23436" y="648"/>
                  </a:cubicBezTo>
                  <a:cubicBezTo>
                    <a:pt x="23316" y="191"/>
                    <a:pt x="22816" y="1"/>
                    <a:pt x="22312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78"/>
            <p:cNvSpPr/>
            <p:nvPr/>
          </p:nvSpPr>
          <p:spPr>
            <a:xfrm>
              <a:off x="3082400" y="3119625"/>
              <a:ext cx="286500" cy="159350"/>
            </a:xfrm>
            <a:custGeom>
              <a:avLst/>
              <a:gdLst/>
              <a:ahLst/>
              <a:cxnLst/>
              <a:rect l="l" t="t" r="r" b="b"/>
              <a:pathLst>
                <a:path w="11460" h="6374" extrusionOk="0">
                  <a:moveTo>
                    <a:pt x="6231" y="1"/>
                  </a:moveTo>
                  <a:lnTo>
                    <a:pt x="6170" y="92"/>
                  </a:lnTo>
                  <a:cubicBezTo>
                    <a:pt x="4529" y="609"/>
                    <a:pt x="2979" y="1430"/>
                    <a:pt x="1611" y="2524"/>
                  </a:cubicBezTo>
                  <a:cubicBezTo>
                    <a:pt x="1155" y="2889"/>
                    <a:pt x="730" y="3284"/>
                    <a:pt x="182" y="3466"/>
                  </a:cubicBezTo>
                  <a:cubicBezTo>
                    <a:pt x="122" y="3496"/>
                    <a:pt x="61" y="3527"/>
                    <a:pt x="0" y="3557"/>
                  </a:cubicBezTo>
                  <a:cubicBezTo>
                    <a:pt x="456" y="3618"/>
                    <a:pt x="882" y="3709"/>
                    <a:pt x="1338" y="3770"/>
                  </a:cubicBezTo>
                  <a:cubicBezTo>
                    <a:pt x="2857" y="4044"/>
                    <a:pt x="4347" y="4439"/>
                    <a:pt x="5654" y="5259"/>
                  </a:cubicBezTo>
                  <a:cubicBezTo>
                    <a:pt x="6140" y="5563"/>
                    <a:pt x="6566" y="5898"/>
                    <a:pt x="7052" y="6141"/>
                  </a:cubicBezTo>
                  <a:cubicBezTo>
                    <a:pt x="7379" y="6276"/>
                    <a:pt x="7742" y="6374"/>
                    <a:pt x="8088" y="6374"/>
                  </a:cubicBezTo>
                  <a:cubicBezTo>
                    <a:pt x="8289" y="6374"/>
                    <a:pt x="8484" y="6341"/>
                    <a:pt x="8663" y="6262"/>
                  </a:cubicBezTo>
                  <a:cubicBezTo>
                    <a:pt x="8967" y="6141"/>
                    <a:pt x="9240" y="5898"/>
                    <a:pt x="9544" y="5867"/>
                  </a:cubicBezTo>
                  <a:cubicBezTo>
                    <a:pt x="9563" y="5866"/>
                    <a:pt x="9581" y="5865"/>
                    <a:pt x="9600" y="5865"/>
                  </a:cubicBezTo>
                  <a:cubicBezTo>
                    <a:pt x="9967" y="5865"/>
                    <a:pt x="10290" y="6118"/>
                    <a:pt x="10631" y="6118"/>
                  </a:cubicBezTo>
                  <a:cubicBezTo>
                    <a:pt x="10664" y="6118"/>
                    <a:pt x="10697" y="6116"/>
                    <a:pt x="10730" y="6110"/>
                  </a:cubicBezTo>
                  <a:cubicBezTo>
                    <a:pt x="10943" y="6080"/>
                    <a:pt x="11125" y="5959"/>
                    <a:pt x="11247" y="5807"/>
                  </a:cubicBezTo>
                  <a:cubicBezTo>
                    <a:pt x="11399" y="5624"/>
                    <a:pt x="11459" y="5381"/>
                    <a:pt x="11459" y="5138"/>
                  </a:cubicBezTo>
                  <a:cubicBezTo>
                    <a:pt x="11459" y="4682"/>
                    <a:pt x="11247" y="4256"/>
                    <a:pt x="11095" y="3861"/>
                  </a:cubicBezTo>
                  <a:cubicBezTo>
                    <a:pt x="10578" y="2645"/>
                    <a:pt x="10304" y="1338"/>
                    <a:pt x="10304" y="31"/>
                  </a:cubicBezTo>
                  <a:cubicBezTo>
                    <a:pt x="9636" y="882"/>
                    <a:pt x="8997" y="1734"/>
                    <a:pt x="8420" y="2645"/>
                  </a:cubicBezTo>
                  <a:cubicBezTo>
                    <a:pt x="8116" y="1521"/>
                    <a:pt x="7143" y="791"/>
                    <a:pt x="6231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78"/>
            <p:cNvSpPr/>
            <p:nvPr/>
          </p:nvSpPr>
          <p:spPr>
            <a:xfrm>
              <a:off x="2786800" y="3045175"/>
              <a:ext cx="451400" cy="165875"/>
            </a:xfrm>
            <a:custGeom>
              <a:avLst/>
              <a:gdLst/>
              <a:ahLst/>
              <a:cxnLst/>
              <a:rect l="l" t="t" r="r" b="b"/>
              <a:pathLst>
                <a:path w="18056" h="6635" extrusionOk="0">
                  <a:moveTo>
                    <a:pt x="15867" y="0"/>
                  </a:moveTo>
                  <a:cubicBezTo>
                    <a:pt x="14833" y="790"/>
                    <a:pt x="13800" y="1581"/>
                    <a:pt x="12614" y="2158"/>
                  </a:cubicBezTo>
                  <a:cubicBezTo>
                    <a:pt x="11582" y="2688"/>
                    <a:pt x="10458" y="3033"/>
                    <a:pt x="9301" y="3033"/>
                  </a:cubicBezTo>
                  <a:cubicBezTo>
                    <a:pt x="9130" y="3033"/>
                    <a:pt x="8957" y="3025"/>
                    <a:pt x="8785" y="3009"/>
                  </a:cubicBezTo>
                  <a:cubicBezTo>
                    <a:pt x="7903" y="2918"/>
                    <a:pt x="7022" y="2614"/>
                    <a:pt x="6110" y="2584"/>
                  </a:cubicBezTo>
                  <a:cubicBezTo>
                    <a:pt x="6018" y="2578"/>
                    <a:pt x="5927" y="2576"/>
                    <a:pt x="5835" y="2576"/>
                  </a:cubicBezTo>
                  <a:cubicBezTo>
                    <a:pt x="5409" y="2576"/>
                    <a:pt x="4979" y="2630"/>
                    <a:pt x="4529" y="2705"/>
                  </a:cubicBezTo>
                  <a:cubicBezTo>
                    <a:pt x="3830" y="2797"/>
                    <a:pt x="3131" y="2949"/>
                    <a:pt x="2401" y="3101"/>
                  </a:cubicBezTo>
                  <a:cubicBezTo>
                    <a:pt x="2249" y="3131"/>
                    <a:pt x="2067" y="3192"/>
                    <a:pt x="1885" y="3222"/>
                  </a:cubicBezTo>
                  <a:cubicBezTo>
                    <a:pt x="1094" y="3465"/>
                    <a:pt x="335" y="3830"/>
                    <a:pt x="31" y="4560"/>
                  </a:cubicBezTo>
                  <a:cubicBezTo>
                    <a:pt x="0" y="4590"/>
                    <a:pt x="0" y="4651"/>
                    <a:pt x="0" y="4712"/>
                  </a:cubicBezTo>
                  <a:cubicBezTo>
                    <a:pt x="0" y="4924"/>
                    <a:pt x="304" y="4985"/>
                    <a:pt x="487" y="5107"/>
                  </a:cubicBezTo>
                  <a:cubicBezTo>
                    <a:pt x="517" y="5137"/>
                    <a:pt x="547" y="5167"/>
                    <a:pt x="578" y="5228"/>
                  </a:cubicBezTo>
                  <a:cubicBezTo>
                    <a:pt x="790" y="5502"/>
                    <a:pt x="699" y="5958"/>
                    <a:pt x="973" y="6201"/>
                  </a:cubicBezTo>
                  <a:cubicBezTo>
                    <a:pt x="1125" y="6322"/>
                    <a:pt x="1338" y="6322"/>
                    <a:pt x="1550" y="6353"/>
                  </a:cubicBezTo>
                  <a:cubicBezTo>
                    <a:pt x="1657" y="6356"/>
                    <a:pt x="1763" y="6357"/>
                    <a:pt x="1869" y="6357"/>
                  </a:cubicBezTo>
                  <a:cubicBezTo>
                    <a:pt x="2827" y="6357"/>
                    <a:pt x="3781" y="6234"/>
                    <a:pt x="4712" y="5988"/>
                  </a:cubicBezTo>
                  <a:cubicBezTo>
                    <a:pt x="5515" y="5781"/>
                    <a:pt x="6337" y="5488"/>
                    <a:pt x="7136" y="5488"/>
                  </a:cubicBezTo>
                  <a:cubicBezTo>
                    <a:pt x="7394" y="5488"/>
                    <a:pt x="7650" y="5519"/>
                    <a:pt x="7903" y="5593"/>
                  </a:cubicBezTo>
                  <a:cubicBezTo>
                    <a:pt x="8268" y="5715"/>
                    <a:pt x="8572" y="5867"/>
                    <a:pt x="8906" y="6049"/>
                  </a:cubicBezTo>
                  <a:cubicBezTo>
                    <a:pt x="9565" y="6367"/>
                    <a:pt x="10327" y="6635"/>
                    <a:pt x="11076" y="6635"/>
                  </a:cubicBezTo>
                  <a:cubicBezTo>
                    <a:pt x="11328" y="6635"/>
                    <a:pt x="11579" y="6604"/>
                    <a:pt x="11824" y="6535"/>
                  </a:cubicBezTo>
                  <a:cubicBezTo>
                    <a:pt x="11885" y="6505"/>
                    <a:pt x="11946" y="6474"/>
                    <a:pt x="12006" y="6444"/>
                  </a:cubicBezTo>
                  <a:cubicBezTo>
                    <a:pt x="12554" y="6262"/>
                    <a:pt x="12979" y="5867"/>
                    <a:pt x="13435" y="5502"/>
                  </a:cubicBezTo>
                  <a:cubicBezTo>
                    <a:pt x="14803" y="4408"/>
                    <a:pt x="16353" y="3587"/>
                    <a:pt x="17994" y="3070"/>
                  </a:cubicBezTo>
                  <a:lnTo>
                    <a:pt x="18055" y="2979"/>
                  </a:lnTo>
                  <a:cubicBezTo>
                    <a:pt x="17660" y="2675"/>
                    <a:pt x="17295" y="2341"/>
                    <a:pt x="16961" y="1976"/>
                  </a:cubicBezTo>
                  <a:cubicBezTo>
                    <a:pt x="16444" y="1398"/>
                    <a:pt x="16080" y="730"/>
                    <a:pt x="15867" y="0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78"/>
            <p:cNvSpPr/>
            <p:nvPr/>
          </p:nvSpPr>
          <p:spPr>
            <a:xfrm>
              <a:off x="2723725" y="2743500"/>
              <a:ext cx="142125" cy="302450"/>
            </a:xfrm>
            <a:custGeom>
              <a:avLst/>
              <a:gdLst/>
              <a:ahLst/>
              <a:cxnLst/>
              <a:rect l="l" t="t" r="r" b="b"/>
              <a:pathLst>
                <a:path w="5685" h="12098" extrusionOk="0">
                  <a:moveTo>
                    <a:pt x="4894" y="0"/>
                  </a:moveTo>
                  <a:lnTo>
                    <a:pt x="4833" y="31"/>
                  </a:lnTo>
                  <a:cubicBezTo>
                    <a:pt x="2918" y="3678"/>
                    <a:pt x="1003" y="7417"/>
                    <a:pt x="61" y="11429"/>
                  </a:cubicBezTo>
                  <a:cubicBezTo>
                    <a:pt x="31" y="11581"/>
                    <a:pt x="0" y="11733"/>
                    <a:pt x="61" y="11854"/>
                  </a:cubicBezTo>
                  <a:cubicBezTo>
                    <a:pt x="183" y="12037"/>
                    <a:pt x="395" y="12037"/>
                    <a:pt x="608" y="12037"/>
                  </a:cubicBezTo>
                  <a:cubicBezTo>
                    <a:pt x="1064" y="12006"/>
                    <a:pt x="1520" y="11915"/>
                    <a:pt x="1976" y="11854"/>
                  </a:cubicBezTo>
                  <a:cubicBezTo>
                    <a:pt x="2250" y="11794"/>
                    <a:pt x="2523" y="11763"/>
                    <a:pt x="2797" y="11763"/>
                  </a:cubicBezTo>
                  <a:cubicBezTo>
                    <a:pt x="2944" y="11750"/>
                    <a:pt x="3091" y="11742"/>
                    <a:pt x="3237" y="11742"/>
                  </a:cubicBezTo>
                  <a:cubicBezTo>
                    <a:pt x="3755" y="11742"/>
                    <a:pt x="4261" y="11837"/>
                    <a:pt x="4712" y="12098"/>
                  </a:cubicBezTo>
                  <a:cubicBezTo>
                    <a:pt x="5168" y="8298"/>
                    <a:pt x="5684" y="4529"/>
                    <a:pt x="5046" y="790"/>
                  </a:cubicBezTo>
                  <a:cubicBezTo>
                    <a:pt x="4985" y="517"/>
                    <a:pt x="4924" y="274"/>
                    <a:pt x="4894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78"/>
            <p:cNvSpPr/>
            <p:nvPr/>
          </p:nvSpPr>
          <p:spPr>
            <a:xfrm>
              <a:off x="2736650" y="3037050"/>
              <a:ext cx="104875" cy="138850"/>
            </a:xfrm>
            <a:custGeom>
              <a:avLst/>
              <a:gdLst/>
              <a:ahLst/>
              <a:cxnLst/>
              <a:rect l="l" t="t" r="r" b="b"/>
              <a:pathLst>
                <a:path w="4195" h="5554" extrusionOk="0">
                  <a:moveTo>
                    <a:pt x="2720" y="0"/>
                  </a:moveTo>
                  <a:cubicBezTo>
                    <a:pt x="2574" y="0"/>
                    <a:pt x="2427" y="8"/>
                    <a:pt x="2280" y="21"/>
                  </a:cubicBezTo>
                  <a:cubicBezTo>
                    <a:pt x="2006" y="21"/>
                    <a:pt x="1733" y="52"/>
                    <a:pt x="1459" y="112"/>
                  </a:cubicBezTo>
                  <a:lnTo>
                    <a:pt x="1489" y="234"/>
                  </a:lnTo>
                  <a:cubicBezTo>
                    <a:pt x="1155" y="1146"/>
                    <a:pt x="669" y="1997"/>
                    <a:pt x="61" y="2757"/>
                  </a:cubicBezTo>
                  <a:lnTo>
                    <a:pt x="0" y="2787"/>
                  </a:lnTo>
                  <a:lnTo>
                    <a:pt x="1489" y="5553"/>
                  </a:lnTo>
                  <a:lnTo>
                    <a:pt x="2584" y="5553"/>
                  </a:lnTo>
                  <a:cubicBezTo>
                    <a:pt x="2553" y="5492"/>
                    <a:pt x="2523" y="5462"/>
                    <a:pt x="2493" y="5432"/>
                  </a:cubicBezTo>
                  <a:cubicBezTo>
                    <a:pt x="2310" y="5280"/>
                    <a:pt x="2006" y="5249"/>
                    <a:pt x="2006" y="5037"/>
                  </a:cubicBezTo>
                  <a:cubicBezTo>
                    <a:pt x="2006" y="4976"/>
                    <a:pt x="2006" y="4915"/>
                    <a:pt x="2037" y="4885"/>
                  </a:cubicBezTo>
                  <a:cubicBezTo>
                    <a:pt x="2341" y="4155"/>
                    <a:pt x="3100" y="3790"/>
                    <a:pt x="3891" y="3547"/>
                  </a:cubicBezTo>
                  <a:lnTo>
                    <a:pt x="3860" y="3426"/>
                  </a:lnTo>
                  <a:cubicBezTo>
                    <a:pt x="3952" y="2392"/>
                    <a:pt x="4073" y="1359"/>
                    <a:pt x="4195" y="356"/>
                  </a:cubicBezTo>
                  <a:cubicBezTo>
                    <a:pt x="3744" y="95"/>
                    <a:pt x="3238" y="0"/>
                    <a:pt x="2720" y="0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78"/>
            <p:cNvSpPr/>
            <p:nvPr/>
          </p:nvSpPr>
          <p:spPr>
            <a:xfrm>
              <a:off x="2783750" y="3118125"/>
              <a:ext cx="49300" cy="55850"/>
            </a:xfrm>
            <a:custGeom>
              <a:avLst/>
              <a:gdLst/>
              <a:ahLst/>
              <a:cxnLst/>
              <a:rect l="l" t="t" r="r" b="b"/>
              <a:pathLst>
                <a:path w="1972" h="2234" extrusionOk="0">
                  <a:moveTo>
                    <a:pt x="1728" y="0"/>
                  </a:moveTo>
                  <a:cubicBezTo>
                    <a:pt x="1688" y="0"/>
                    <a:pt x="1647" y="18"/>
                    <a:pt x="1612" y="61"/>
                  </a:cubicBezTo>
                  <a:cubicBezTo>
                    <a:pt x="1368" y="274"/>
                    <a:pt x="1034" y="243"/>
                    <a:pt x="791" y="365"/>
                  </a:cubicBezTo>
                  <a:cubicBezTo>
                    <a:pt x="578" y="456"/>
                    <a:pt x="396" y="608"/>
                    <a:pt x="274" y="790"/>
                  </a:cubicBezTo>
                  <a:cubicBezTo>
                    <a:pt x="1" y="1216"/>
                    <a:pt x="31" y="1763"/>
                    <a:pt x="305" y="2158"/>
                  </a:cubicBezTo>
                  <a:cubicBezTo>
                    <a:pt x="340" y="2212"/>
                    <a:pt x="391" y="2234"/>
                    <a:pt x="443" y="2234"/>
                  </a:cubicBezTo>
                  <a:cubicBezTo>
                    <a:pt x="568" y="2234"/>
                    <a:pt x="694" y="2105"/>
                    <a:pt x="609" y="1976"/>
                  </a:cubicBezTo>
                  <a:cubicBezTo>
                    <a:pt x="305" y="1520"/>
                    <a:pt x="426" y="912"/>
                    <a:pt x="943" y="669"/>
                  </a:cubicBezTo>
                  <a:cubicBezTo>
                    <a:pt x="1247" y="517"/>
                    <a:pt x="1581" y="547"/>
                    <a:pt x="1855" y="304"/>
                  </a:cubicBezTo>
                  <a:cubicBezTo>
                    <a:pt x="1971" y="188"/>
                    <a:pt x="1856" y="0"/>
                    <a:pt x="1728" y="0"/>
                  </a:cubicBezTo>
                  <a:close/>
                </a:path>
              </a:pathLst>
            </a:custGeom>
            <a:solidFill>
              <a:srgbClr val="D3A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78"/>
            <p:cNvSpPr/>
            <p:nvPr/>
          </p:nvSpPr>
          <p:spPr>
            <a:xfrm>
              <a:off x="3167500" y="2483300"/>
              <a:ext cx="250025" cy="559725"/>
            </a:xfrm>
            <a:custGeom>
              <a:avLst/>
              <a:gdLst/>
              <a:ahLst/>
              <a:cxnLst/>
              <a:rect l="l" t="t" r="r" b="b"/>
              <a:pathLst>
                <a:path w="10001" h="22389" extrusionOk="0">
                  <a:moveTo>
                    <a:pt x="1051" y="0"/>
                  </a:moveTo>
                  <a:cubicBezTo>
                    <a:pt x="950" y="0"/>
                    <a:pt x="833" y="96"/>
                    <a:pt x="852" y="226"/>
                  </a:cubicBezTo>
                  <a:cubicBezTo>
                    <a:pt x="1034" y="1138"/>
                    <a:pt x="1824" y="1593"/>
                    <a:pt x="2341" y="2323"/>
                  </a:cubicBezTo>
                  <a:cubicBezTo>
                    <a:pt x="2371" y="2414"/>
                    <a:pt x="2432" y="2475"/>
                    <a:pt x="2462" y="2566"/>
                  </a:cubicBezTo>
                  <a:cubicBezTo>
                    <a:pt x="1733" y="2323"/>
                    <a:pt x="1095" y="1897"/>
                    <a:pt x="578" y="1320"/>
                  </a:cubicBezTo>
                  <a:cubicBezTo>
                    <a:pt x="538" y="1286"/>
                    <a:pt x="495" y="1272"/>
                    <a:pt x="453" y="1272"/>
                  </a:cubicBezTo>
                  <a:cubicBezTo>
                    <a:pt x="308" y="1272"/>
                    <a:pt x="186" y="1451"/>
                    <a:pt x="304" y="1593"/>
                  </a:cubicBezTo>
                  <a:cubicBezTo>
                    <a:pt x="973" y="2293"/>
                    <a:pt x="1794" y="2748"/>
                    <a:pt x="2706" y="2992"/>
                  </a:cubicBezTo>
                  <a:cubicBezTo>
                    <a:pt x="3131" y="3934"/>
                    <a:pt x="3344" y="5059"/>
                    <a:pt x="3587" y="6001"/>
                  </a:cubicBezTo>
                  <a:cubicBezTo>
                    <a:pt x="4256" y="8554"/>
                    <a:pt x="4712" y="11168"/>
                    <a:pt x="5016" y="13782"/>
                  </a:cubicBezTo>
                  <a:cubicBezTo>
                    <a:pt x="5016" y="13895"/>
                    <a:pt x="5099" y="13957"/>
                    <a:pt x="5192" y="13957"/>
                  </a:cubicBezTo>
                  <a:cubicBezTo>
                    <a:pt x="5224" y="13957"/>
                    <a:pt x="5258" y="13950"/>
                    <a:pt x="5289" y="13934"/>
                  </a:cubicBezTo>
                  <a:lnTo>
                    <a:pt x="5289" y="13934"/>
                  </a:lnTo>
                  <a:cubicBezTo>
                    <a:pt x="5077" y="14177"/>
                    <a:pt x="4894" y="14451"/>
                    <a:pt x="4742" y="14724"/>
                  </a:cubicBezTo>
                  <a:cubicBezTo>
                    <a:pt x="4712" y="14816"/>
                    <a:pt x="4742" y="14907"/>
                    <a:pt x="4803" y="14968"/>
                  </a:cubicBezTo>
                  <a:cubicBezTo>
                    <a:pt x="4377" y="15302"/>
                    <a:pt x="4013" y="15697"/>
                    <a:pt x="3678" y="16183"/>
                  </a:cubicBezTo>
                  <a:cubicBezTo>
                    <a:pt x="3283" y="16761"/>
                    <a:pt x="2979" y="17399"/>
                    <a:pt x="2614" y="17977"/>
                  </a:cubicBezTo>
                  <a:cubicBezTo>
                    <a:pt x="2250" y="18615"/>
                    <a:pt x="1733" y="19101"/>
                    <a:pt x="1247" y="19648"/>
                  </a:cubicBezTo>
                  <a:cubicBezTo>
                    <a:pt x="548" y="20378"/>
                    <a:pt x="0" y="21290"/>
                    <a:pt x="517" y="22293"/>
                  </a:cubicBezTo>
                  <a:cubicBezTo>
                    <a:pt x="546" y="22361"/>
                    <a:pt x="598" y="22389"/>
                    <a:pt x="650" y="22389"/>
                  </a:cubicBezTo>
                  <a:cubicBezTo>
                    <a:pt x="763" y="22389"/>
                    <a:pt x="883" y="22265"/>
                    <a:pt x="821" y="22141"/>
                  </a:cubicBezTo>
                  <a:cubicBezTo>
                    <a:pt x="122" y="20773"/>
                    <a:pt x="1763" y="19770"/>
                    <a:pt x="2462" y="18858"/>
                  </a:cubicBezTo>
                  <a:cubicBezTo>
                    <a:pt x="3070" y="18098"/>
                    <a:pt x="3435" y="17186"/>
                    <a:pt x="3982" y="16366"/>
                  </a:cubicBezTo>
                  <a:cubicBezTo>
                    <a:pt x="5289" y="14451"/>
                    <a:pt x="7569" y="13873"/>
                    <a:pt x="9757" y="13660"/>
                  </a:cubicBezTo>
                  <a:cubicBezTo>
                    <a:pt x="9991" y="13631"/>
                    <a:pt x="10000" y="13294"/>
                    <a:pt x="9785" y="13294"/>
                  </a:cubicBezTo>
                  <a:cubicBezTo>
                    <a:pt x="9776" y="13294"/>
                    <a:pt x="9767" y="13295"/>
                    <a:pt x="9757" y="13296"/>
                  </a:cubicBezTo>
                  <a:cubicBezTo>
                    <a:pt x="8146" y="13478"/>
                    <a:pt x="6475" y="13812"/>
                    <a:pt x="5168" y="14724"/>
                  </a:cubicBezTo>
                  <a:cubicBezTo>
                    <a:pt x="5532" y="14056"/>
                    <a:pt x="6171" y="13539"/>
                    <a:pt x="6748" y="13053"/>
                  </a:cubicBezTo>
                  <a:cubicBezTo>
                    <a:pt x="7447" y="12445"/>
                    <a:pt x="8177" y="11928"/>
                    <a:pt x="8876" y="11381"/>
                  </a:cubicBezTo>
                  <a:cubicBezTo>
                    <a:pt x="9029" y="11279"/>
                    <a:pt x="8947" y="11049"/>
                    <a:pt x="8809" y="11049"/>
                  </a:cubicBezTo>
                  <a:cubicBezTo>
                    <a:pt x="8782" y="11049"/>
                    <a:pt x="8753" y="11057"/>
                    <a:pt x="8724" y="11077"/>
                  </a:cubicBezTo>
                  <a:cubicBezTo>
                    <a:pt x="7964" y="11624"/>
                    <a:pt x="7204" y="12171"/>
                    <a:pt x="6505" y="12779"/>
                  </a:cubicBezTo>
                  <a:cubicBezTo>
                    <a:pt x="6292" y="12961"/>
                    <a:pt x="6049" y="13174"/>
                    <a:pt x="5836" y="13357"/>
                  </a:cubicBezTo>
                  <a:cubicBezTo>
                    <a:pt x="6171" y="12353"/>
                    <a:pt x="6566" y="11350"/>
                    <a:pt x="7295" y="10560"/>
                  </a:cubicBezTo>
                  <a:cubicBezTo>
                    <a:pt x="7414" y="10418"/>
                    <a:pt x="7274" y="10239"/>
                    <a:pt x="7134" y="10239"/>
                  </a:cubicBezTo>
                  <a:cubicBezTo>
                    <a:pt x="7095" y="10239"/>
                    <a:pt x="7055" y="10253"/>
                    <a:pt x="7022" y="10287"/>
                  </a:cubicBezTo>
                  <a:cubicBezTo>
                    <a:pt x="6201" y="11259"/>
                    <a:pt x="5776" y="12445"/>
                    <a:pt x="5380" y="13630"/>
                  </a:cubicBezTo>
                  <a:cubicBezTo>
                    <a:pt x="5350" y="13691"/>
                    <a:pt x="5380" y="13752"/>
                    <a:pt x="5411" y="13782"/>
                  </a:cubicBezTo>
                  <a:cubicBezTo>
                    <a:pt x="5380" y="13812"/>
                    <a:pt x="5380" y="13843"/>
                    <a:pt x="5350" y="13843"/>
                  </a:cubicBezTo>
                  <a:cubicBezTo>
                    <a:pt x="5350" y="13843"/>
                    <a:pt x="5350" y="13812"/>
                    <a:pt x="5350" y="13782"/>
                  </a:cubicBezTo>
                  <a:cubicBezTo>
                    <a:pt x="5077" y="11259"/>
                    <a:pt x="4621" y="8736"/>
                    <a:pt x="4013" y="6244"/>
                  </a:cubicBezTo>
                  <a:cubicBezTo>
                    <a:pt x="3770" y="5180"/>
                    <a:pt x="3526" y="4086"/>
                    <a:pt x="3101" y="3083"/>
                  </a:cubicBezTo>
                  <a:cubicBezTo>
                    <a:pt x="3253" y="3022"/>
                    <a:pt x="3283" y="2779"/>
                    <a:pt x="3101" y="2748"/>
                  </a:cubicBezTo>
                  <a:cubicBezTo>
                    <a:pt x="3040" y="2718"/>
                    <a:pt x="2979" y="2718"/>
                    <a:pt x="2918" y="2688"/>
                  </a:cubicBezTo>
                  <a:cubicBezTo>
                    <a:pt x="2432" y="1806"/>
                    <a:pt x="1368" y="1107"/>
                    <a:pt x="1186" y="134"/>
                  </a:cubicBezTo>
                  <a:cubicBezTo>
                    <a:pt x="1174" y="40"/>
                    <a:pt x="1116" y="0"/>
                    <a:pt x="1051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78"/>
            <p:cNvSpPr/>
            <p:nvPr/>
          </p:nvSpPr>
          <p:spPr>
            <a:xfrm>
              <a:off x="3236750" y="3108925"/>
              <a:ext cx="110000" cy="41450"/>
            </a:xfrm>
            <a:custGeom>
              <a:avLst/>
              <a:gdLst/>
              <a:ahLst/>
              <a:cxnLst/>
              <a:rect l="l" t="t" r="r" b="b"/>
              <a:pathLst>
                <a:path w="4400" h="1658" extrusionOk="0">
                  <a:moveTo>
                    <a:pt x="4115" y="1"/>
                  </a:moveTo>
                  <a:cubicBezTo>
                    <a:pt x="4080" y="1"/>
                    <a:pt x="4043" y="11"/>
                    <a:pt x="4009" y="34"/>
                  </a:cubicBezTo>
                  <a:cubicBezTo>
                    <a:pt x="3583" y="399"/>
                    <a:pt x="2884" y="1067"/>
                    <a:pt x="2307" y="1219"/>
                  </a:cubicBezTo>
                  <a:cubicBezTo>
                    <a:pt x="2235" y="1240"/>
                    <a:pt x="2161" y="1249"/>
                    <a:pt x="2086" y="1249"/>
                  </a:cubicBezTo>
                  <a:cubicBezTo>
                    <a:pt x="1494" y="1249"/>
                    <a:pt x="820" y="668"/>
                    <a:pt x="361" y="399"/>
                  </a:cubicBezTo>
                  <a:cubicBezTo>
                    <a:pt x="327" y="379"/>
                    <a:pt x="293" y="370"/>
                    <a:pt x="262" y="370"/>
                  </a:cubicBezTo>
                  <a:cubicBezTo>
                    <a:pt x="100" y="370"/>
                    <a:pt x="0" y="601"/>
                    <a:pt x="179" y="703"/>
                  </a:cubicBezTo>
                  <a:cubicBezTo>
                    <a:pt x="658" y="984"/>
                    <a:pt x="1398" y="1658"/>
                    <a:pt x="2036" y="1658"/>
                  </a:cubicBezTo>
                  <a:cubicBezTo>
                    <a:pt x="2086" y="1658"/>
                    <a:pt x="2136" y="1654"/>
                    <a:pt x="2185" y="1645"/>
                  </a:cubicBezTo>
                  <a:cubicBezTo>
                    <a:pt x="2914" y="1554"/>
                    <a:pt x="3705" y="763"/>
                    <a:pt x="4252" y="307"/>
                  </a:cubicBezTo>
                  <a:cubicBezTo>
                    <a:pt x="4400" y="184"/>
                    <a:pt x="4268" y="1"/>
                    <a:pt x="4115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78"/>
            <p:cNvSpPr/>
            <p:nvPr/>
          </p:nvSpPr>
          <p:spPr>
            <a:xfrm>
              <a:off x="2834275" y="2737425"/>
              <a:ext cx="36125" cy="318600"/>
            </a:xfrm>
            <a:custGeom>
              <a:avLst/>
              <a:gdLst/>
              <a:ahLst/>
              <a:cxnLst/>
              <a:rect l="l" t="t" r="r" b="b"/>
              <a:pathLst>
                <a:path w="1445" h="12744" extrusionOk="0">
                  <a:moveTo>
                    <a:pt x="492" y="0"/>
                  </a:moveTo>
                  <a:cubicBezTo>
                    <a:pt x="386" y="0"/>
                    <a:pt x="271" y="85"/>
                    <a:pt x="290" y="213"/>
                  </a:cubicBezTo>
                  <a:cubicBezTo>
                    <a:pt x="1080" y="4316"/>
                    <a:pt x="563" y="8480"/>
                    <a:pt x="16" y="12584"/>
                  </a:cubicBezTo>
                  <a:cubicBezTo>
                    <a:pt x="1" y="12690"/>
                    <a:pt x="85" y="12743"/>
                    <a:pt x="176" y="12743"/>
                  </a:cubicBezTo>
                  <a:cubicBezTo>
                    <a:pt x="267" y="12743"/>
                    <a:pt x="366" y="12690"/>
                    <a:pt x="381" y="12584"/>
                  </a:cubicBezTo>
                  <a:cubicBezTo>
                    <a:pt x="928" y="8450"/>
                    <a:pt x="1445" y="4255"/>
                    <a:pt x="654" y="122"/>
                  </a:cubicBezTo>
                  <a:cubicBezTo>
                    <a:pt x="630" y="37"/>
                    <a:pt x="563" y="0"/>
                    <a:pt x="492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78"/>
            <p:cNvSpPr/>
            <p:nvPr/>
          </p:nvSpPr>
          <p:spPr>
            <a:xfrm>
              <a:off x="2779950" y="1723075"/>
              <a:ext cx="795625" cy="835025"/>
            </a:xfrm>
            <a:custGeom>
              <a:avLst/>
              <a:gdLst/>
              <a:ahLst/>
              <a:cxnLst/>
              <a:rect l="l" t="t" r="r" b="b"/>
              <a:pathLst>
                <a:path w="31825" h="33401" extrusionOk="0">
                  <a:moveTo>
                    <a:pt x="11462" y="1"/>
                  </a:moveTo>
                  <a:cubicBezTo>
                    <a:pt x="11116" y="1"/>
                    <a:pt x="10769" y="29"/>
                    <a:pt x="10426" y="87"/>
                  </a:cubicBezTo>
                  <a:cubicBezTo>
                    <a:pt x="8147" y="482"/>
                    <a:pt x="6262" y="2215"/>
                    <a:pt x="3982" y="2640"/>
                  </a:cubicBezTo>
                  <a:cubicBezTo>
                    <a:pt x="1399" y="4738"/>
                    <a:pt x="1" y="8172"/>
                    <a:pt x="609" y="11455"/>
                  </a:cubicBezTo>
                  <a:cubicBezTo>
                    <a:pt x="882" y="12944"/>
                    <a:pt x="1520" y="14434"/>
                    <a:pt x="1520" y="15923"/>
                  </a:cubicBezTo>
                  <a:lnTo>
                    <a:pt x="2402" y="15923"/>
                  </a:lnTo>
                  <a:cubicBezTo>
                    <a:pt x="2402" y="15619"/>
                    <a:pt x="2402" y="15346"/>
                    <a:pt x="2341" y="15042"/>
                  </a:cubicBezTo>
                  <a:cubicBezTo>
                    <a:pt x="2220" y="13947"/>
                    <a:pt x="1672" y="12975"/>
                    <a:pt x="1399" y="11911"/>
                  </a:cubicBezTo>
                  <a:cubicBezTo>
                    <a:pt x="882" y="9905"/>
                    <a:pt x="1277" y="7716"/>
                    <a:pt x="2432" y="6014"/>
                  </a:cubicBezTo>
                  <a:cubicBezTo>
                    <a:pt x="2615" y="5741"/>
                    <a:pt x="2858" y="5498"/>
                    <a:pt x="3162" y="5437"/>
                  </a:cubicBezTo>
                  <a:cubicBezTo>
                    <a:pt x="3587" y="6653"/>
                    <a:pt x="4773" y="7534"/>
                    <a:pt x="5989" y="8051"/>
                  </a:cubicBezTo>
                  <a:cubicBezTo>
                    <a:pt x="7356" y="8689"/>
                    <a:pt x="8907" y="9054"/>
                    <a:pt x="10122" y="9996"/>
                  </a:cubicBezTo>
                  <a:cubicBezTo>
                    <a:pt x="11703" y="11242"/>
                    <a:pt x="12432" y="13309"/>
                    <a:pt x="12706" y="15315"/>
                  </a:cubicBezTo>
                  <a:cubicBezTo>
                    <a:pt x="12980" y="17321"/>
                    <a:pt x="12888" y="19358"/>
                    <a:pt x="13253" y="21334"/>
                  </a:cubicBezTo>
                  <a:cubicBezTo>
                    <a:pt x="13496" y="22549"/>
                    <a:pt x="13922" y="23765"/>
                    <a:pt x="14895" y="24525"/>
                  </a:cubicBezTo>
                  <a:cubicBezTo>
                    <a:pt x="15526" y="25004"/>
                    <a:pt x="16326" y="25205"/>
                    <a:pt x="17144" y="25205"/>
                  </a:cubicBezTo>
                  <a:cubicBezTo>
                    <a:pt x="17624" y="25205"/>
                    <a:pt x="18111" y="25135"/>
                    <a:pt x="18572" y="25011"/>
                  </a:cubicBezTo>
                  <a:cubicBezTo>
                    <a:pt x="19788" y="24647"/>
                    <a:pt x="21034" y="24008"/>
                    <a:pt x="22098" y="23279"/>
                  </a:cubicBezTo>
                  <a:cubicBezTo>
                    <a:pt x="22585" y="23036"/>
                    <a:pt x="23223" y="22884"/>
                    <a:pt x="23770" y="22793"/>
                  </a:cubicBezTo>
                  <a:cubicBezTo>
                    <a:pt x="23898" y="22767"/>
                    <a:pt x="24032" y="22754"/>
                    <a:pt x="24166" y="22754"/>
                  </a:cubicBezTo>
                  <a:cubicBezTo>
                    <a:pt x="24670" y="22754"/>
                    <a:pt x="25170" y="22944"/>
                    <a:pt x="25290" y="23401"/>
                  </a:cubicBezTo>
                  <a:cubicBezTo>
                    <a:pt x="25351" y="23674"/>
                    <a:pt x="25229" y="24008"/>
                    <a:pt x="25411" y="24252"/>
                  </a:cubicBezTo>
                  <a:cubicBezTo>
                    <a:pt x="25594" y="24556"/>
                    <a:pt x="26019" y="24525"/>
                    <a:pt x="26323" y="24677"/>
                  </a:cubicBezTo>
                  <a:cubicBezTo>
                    <a:pt x="26870" y="25011"/>
                    <a:pt x="26779" y="25802"/>
                    <a:pt x="27022" y="26410"/>
                  </a:cubicBezTo>
                  <a:cubicBezTo>
                    <a:pt x="27235" y="26926"/>
                    <a:pt x="27752" y="27261"/>
                    <a:pt x="28086" y="27717"/>
                  </a:cubicBezTo>
                  <a:cubicBezTo>
                    <a:pt x="28542" y="28355"/>
                    <a:pt x="28664" y="29145"/>
                    <a:pt x="28694" y="29905"/>
                  </a:cubicBezTo>
                  <a:cubicBezTo>
                    <a:pt x="28785" y="31060"/>
                    <a:pt x="28785" y="32246"/>
                    <a:pt x="28725" y="33401"/>
                  </a:cubicBezTo>
                  <a:lnTo>
                    <a:pt x="29424" y="33401"/>
                  </a:lnTo>
                  <a:cubicBezTo>
                    <a:pt x="30974" y="32945"/>
                    <a:pt x="31825" y="31151"/>
                    <a:pt x="31703" y="29540"/>
                  </a:cubicBezTo>
                  <a:cubicBezTo>
                    <a:pt x="31551" y="27929"/>
                    <a:pt x="30609" y="26470"/>
                    <a:pt x="29545" y="25255"/>
                  </a:cubicBezTo>
                  <a:cubicBezTo>
                    <a:pt x="28664" y="24252"/>
                    <a:pt x="27630" y="23309"/>
                    <a:pt x="27235" y="22063"/>
                  </a:cubicBezTo>
                  <a:cubicBezTo>
                    <a:pt x="26749" y="20513"/>
                    <a:pt x="27266" y="18780"/>
                    <a:pt x="26658" y="17291"/>
                  </a:cubicBezTo>
                  <a:cubicBezTo>
                    <a:pt x="25746" y="15011"/>
                    <a:pt x="22797" y="14403"/>
                    <a:pt x="21156" y="12580"/>
                  </a:cubicBezTo>
                  <a:cubicBezTo>
                    <a:pt x="19484" y="10756"/>
                    <a:pt x="19423" y="8051"/>
                    <a:pt x="18633" y="5710"/>
                  </a:cubicBezTo>
                  <a:cubicBezTo>
                    <a:pt x="18025" y="4008"/>
                    <a:pt x="16992" y="2428"/>
                    <a:pt x="15533" y="1364"/>
                  </a:cubicBezTo>
                  <a:cubicBezTo>
                    <a:pt x="14378" y="503"/>
                    <a:pt x="12924" y="1"/>
                    <a:pt x="11462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78"/>
            <p:cNvSpPr/>
            <p:nvPr/>
          </p:nvSpPr>
          <p:spPr>
            <a:xfrm>
              <a:off x="2802000" y="1858975"/>
              <a:ext cx="530425" cy="605675"/>
            </a:xfrm>
            <a:custGeom>
              <a:avLst/>
              <a:gdLst/>
              <a:ahLst/>
              <a:cxnLst/>
              <a:rect l="l" t="t" r="r" b="b"/>
              <a:pathLst>
                <a:path w="21217" h="24227" extrusionOk="0">
                  <a:moveTo>
                    <a:pt x="2280" y="1"/>
                  </a:moveTo>
                  <a:cubicBezTo>
                    <a:pt x="1976" y="62"/>
                    <a:pt x="1733" y="305"/>
                    <a:pt x="1550" y="578"/>
                  </a:cubicBezTo>
                  <a:cubicBezTo>
                    <a:pt x="395" y="2280"/>
                    <a:pt x="0" y="4469"/>
                    <a:pt x="517" y="6475"/>
                  </a:cubicBezTo>
                  <a:cubicBezTo>
                    <a:pt x="790" y="7539"/>
                    <a:pt x="1338" y="8511"/>
                    <a:pt x="1459" y="9606"/>
                  </a:cubicBezTo>
                  <a:cubicBezTo>
                    <a:pt x="1520" y="9910"/>
                    <a:pt x="1520" y="10183"/>
                    <a:pt x="1520" y="10487"/>
                  </a:cubicBezTo>
                  <a:cubicBezTo>
                    <a:pt x="1520" y="11065"/>
                    <a:pt x="1520" y="11673"/>
                    <a:pt x="1611" y="12220"/>
                  </a:cubicBezTo>
                  <a:cubicBezTo>
                    <a:pt x="1885" y="13740"/>
                    <a:pt x="2979" y="14925"/>
                    <a:pt x="4073" y="15989"/>
                  </a:cubicBezTo>
                  <a:cubicBezTo>
                    <a:pt x="4438" y="16323"/>
                    <a:pt x="4772" y="16657"/>
                    <a:pt x="5107" y="16961"/>
                  </a:cubicBezTo>
                  <a:cubicBezTo>
                    <a:pt x="5502" y="17326"/>
                    <a:pt x="5927" y="17721"/>
                    <a:pt x="6444" y="17843"/>
                  </a:cubicBezTo>
                  <a:cubicBezTo>
                    <a:pt x="6589" y="17880"/>
                    <a:pt x="6734" y="17898"/>
                    <a:pt x="6878" y="17898"/>
                  </a:cubicBezTo>
                  <a:cubicBezTo>
                    <a:pt x="7663" y="17898"/>
                    <a:pt x="8411" y="17380"/>
                    <a:pt x="9028" y="16840"/>
                  </a:cubicBezTo>
                  <a:cubicBezTo>
                    <a:pt x="9210" y="16688"/>
                    <a:pt x="9362" y="16536"/>
                    <a:pt x="9514" y="16414"/>
                  </a:cubicBezTo>
                  <a:cubicBezTo>
                    <a:pt x="9605" y="16566"/>
                    <a:pt x="9696" y="16718"/>
                    <a:pt x="9788" y="16870"/>
                  </a:cubicBezTo>
                  <a:cubicBezTo>
                    <a:pt x="9909" y="17053"/>
                    <a:pt x="10031" y="17235"/>
                    <a:pt x="10122" y="17417"/>
                  </a:cubicBezTo>
                  <a:cubicBezTo>
                    <a:pt x="10335" y="17904"/>
                    <a:pt x="10426" y="18420"/>
                    <a:pt x="10456" y="18937"/>
                  </a:cubicBezTo>
                  <a:cubicBezTo>
                    <a:pt x="10335" y="19241"/>
                    <a:pt x="9909" y="19454"/>
                    <a:pt x="9666" y="19636"/>
                  </a:cubicBezTo>
                  <a:cubicBezTo>
                    <a:pt x="8421" y="20598"/>
                    <a:pt x="6701" y="21165"/>
                    <a:pt x="5096" y="21165"/>
                  </a:cubicBezTo>
                  <a:cubicBezTo>
                    <a:pt x="4977" y="21165"/>
                    <a:pt x="4859" y="21162"/>
                    <a:pt x="4742" y="21156"/>
                  </a:cubicBezTo>
                  <a:cubicBezTo>
                    <a:pt x="4711" y="21156"/>
                    <a:pt x="4681" y="21156"/>
                    <a:pt x="4651" y="21126"/>
                  </a:cubicBezTo>
                  <a:lnTo>
                    <a:pt x="4651" y="21126"/>
                  </a:lnTo>
                  <a:cubicBezTo>
                    <a:pt x="5654" y="22889"/>
                    <a:pt x="7721" y="23770"/>
                    <a:pt x="9727" y="24074"/>
                  </a:cubicBezTo>
                  <a:cubicBezTo>
                    <a:pt x="10374" y="24175"/>
                    <a:pt x="11033" y="24227"/>
                    <a:pt x="11692" y="24227"/>
                  </a:cubicBezTo>
                  <a:cubicBezTo>
                    <a:pt x="13416" y="24227"/>
                    <a:pt x="15140" y="23871"/>
                    <a:pt x="16657" y="23101"/>
                  </a:cubicBezTo>
                  <a:cubicBezTo>
                    <a:pt x="18785" y="22038"/>
                    <a:pt x="20548" y="20123"/>
                    <a:pt x="21216" y="17843"/>
                  </a:cubicBezTo>
                  <a:lnTo>
                    <a:pt x="21216" y="17843"/>
                  </a:lnTo>
                  <a:cubicBezTo>
                    <a:pt x="20152" y="18572"/>
                    <a:pt x="18906" y="19211"/>
                    <a:pt x="17690" y="19575"/>
                  </a:cubicBezTo>
                  <a:cubicBezTo>
                    <a:pt x="17229" y="19699"/>
                    <a:pt x="16742" y="19769"/>
                    <a:pt x="16262" y="19769"/>
                  </a:cubicBezTo>
                  <a:cubicBezTo>
                    <a:pt x="15444" y="19769"/>
                    <a:pt x="14644" y="19568"/>
                    <a:pt x="14013" y="19089"/>
                  </a:cubicBezTo>
                  <a:cubicBezTo>
                    <a:pt x="13040" y="18329"/>
                    <a:pt x="12614" y="17113"/>
                    <a:pt x="12371" y="15898"/>
                  </a:cubicBezTo>
                  <a:cubicBezTo>
                    <a:pt x="12006" y="13922"/>
                    <a:pt x="12098" y="11885"/>
                    <a:pt x="11824" y="9879"/>
                  </a:cubicBezTo>
                  <a:cubicBezTo>
                    <a:pt x="11550" y="7873"/>
                    <a:pt x="10821" y="5806"/>
                    <a:pt x="9240" y="4560"/>
                  </a:cubicBezTo>
                  <a:cubicBezTo>
                    <a:pt x="8025" y="3587"/>
                    <a:pt x="6474" y="3253"/>
                    <a:pt x="5076" y="2615"/>
                  </a:cubicBezTo>
                  <a:cubicBezTo>
                    <a:pt x="3891" y="2098"/>
                    <a:pt x="2705" y="1217"/>
                    <a:pt x="2280" y="1"/>
                  </a:cubicBezTo>
                  <a:close/>
                </a:path>
              </a:pathLst>
            </a:custGeom>
            <a:solidFill>
              <a:srgbClr val="EDC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78"/>
            <p:cNvSpPr/>
            <p:nvPr/>
          </p:nvSpPr>
          <p:spPr>
            <a:xfrm>
              <a:off x="2764750" y="2121150"/>
              <a:ext cx="298675" cy="408850"/>
            </a:xfrm>
            <a:custGeom>
              <a:avLst/>
              <a:gdLst/>
              <a:ahLst/>
              <a:cxnLst/>
              <a:rect l="l" t="t" r="r" b="b"/>
              <a:pathLst>
                <a:path w="11947" h="16354" extrusionOk="0">
                  <a:moveTo>
                    <a:pt x="2128" y="0"/>
                  </a:moveTo>
                  <a:cubicBezTo>
                    <a:pt x="2128" y="335"/>
                    <a:pt x="2098" y="669"/>
                    <a:pt x="2007" y="1003"/>
                  </a:cubicBezTo>
                  <a:cubicBezTo>
                    <a:pt x="1612" y="2797"/>
                    <a:pt x="1" y="4256"/>
                    <a:pt x="122" y="6049"/>
                  </a:cubicBezTo>
                  <a:cubicBezTo>
                    <a:pt x="213" y="7569"/>
                    <a:pt x="1551" y="8785"/>
                    <a:pt x="1733" y="10304"/>
                  </a:cubicBezTo>
                  <a:cubicBezTo>
                    <a:pt x="1855" y="11064"/>
                    <a:pt x="1672" y="11824"/>
                    <a:pt x="1490" y="12584"/>
                  </a:cubicBezTo>
                  <a:cubicBezTo>
                    <a:pt x="1338" y="13313"/>
                    <a:pt x="1186" y="14104"/>
                    <a:pt x="1369" y="14864"/>
                  </a:cubicBezTo>
                  <a:cubicBezTo>
                    <a:pt x="1521" y="15563"/>
                    <a:pt x="2068" y="16231"/>
                    <a:pt x="2767" y="16353"/>
                  </a:cubicBezTo>
                  <a:cubicBezTo>
                    <a:pt x="2736" y="15775"/>
                    <a:pt x="2706" y="15259"/>
                    <a:pt x="2676" y="14833"/>
                  </a:cubicBezTo>
                  <a:cubicBezTo>
                    <a:pt x="2645" y="14195"/>
                    <a:pt x="2645" y="13496"/>
                    <a:pt x="3071" y="13070"/>
                  </a:cubicBezTo>
                  <a:cubicBezTo>
                    <a:pt x="3435" y="12706"/>
                    <a:pt x="3983" y="12614"/>
                    <a:pt x="4256" y="12189"/>
                  </a:cubicBezTo>
                  <a:cubicBezTo>
                    <a:pt x="4499" y="11794"/>
                    <a:pt x="4378" y="11277"/>
                    <a:pt x="4621" y="10882"/>
                  </a:cubicBezTo>
                  <a:cubicBezTo>
                    <a:pt x="4793" y="10589"/>
                    <a:pt x="5111" y="10462"/>
                    <a:pt x="5454" y="10462"/>
                  </a:cubicBezTo>
                  <a:cubicBezTo>
                    <a:pt x="5717" y="10462"/>
                    <a:pt x="5994" y="10537"/>
                    <a:pt x="6232" y="10669"/>
                  </a:cubicBezTo>
                  <a:cubicBezTo>
                    <a:pt x="6349" y="10675"/>
                    <a:pt x="6467" y="10678"/>
                    <a:pt x="6586" y="10678"/>
                  </a:cubicBezTo>
                  <a:cubicBezTo>
                    <a:pt x="8191" y="10678"/>
                    <a:pt x="9911" y="10111"/>
                    <a:pt x="11156" y="9149"/>
                  </a:cubicBezTo>
                  <a:cubicBezTo>
                    <a:pt x="11399" y="8967"/>
                    <a:pt x="11825" y="8754"/>
                    <a:pt x="11946" y="8450"/>
                  </a:cubicBezTo>
                  <a:cubicBezTo>
                    <a:pt x="11916" y="7933"/>
                    <a:pt x="11825" y="7417"/>
                    <a:pt x="11612" y="6930"/>
                  </a:cubicBezTo>
                  <a:cubicBezTo>
                    <a:pt x="11521" y="6748"/>
                    <a:pt x="11399" y="6566"/>
                    <a:pt x="11278" y="6383"/>
                  </a:cubicBezTo>
                  <a:cubicBezTo>
                    <a:pt x="11186" y="6231"/>
                    <a:pt x="11095" y="6079"/>
                    <a:pt x="11004" y="5927"/>
                  </a:cubicBezTo>
                  <a:cubicBezTo>
                    <a:pt x="10852" y="6049"/>
                    <a:pt x="10700" y="6201"/>
                    <a:pt x="10518" y="6353"/>
                  </a:cubicBezTo>
                  <a:cubicBezTo>
                    <a:pt x="9901" y="6893"/>
                    <a:pt x="9153" y="7411"/>
                    <a:pt x="8368" y="7411"/>
                  </a:cubicBezTo>
                  <a:cubicBezTo>
                    <a:pt x="8224" y="7411"/>
                    <a:pt x="8079" y="7393"/>
                    <a:pt x="7934" y="7356"/>
                  </a:cubicBezTo>
                  <a:cubicBezTo>
                    <a:pt x="7417" y="7234"/>
                    <a:pt x="6992" y="6839"/>
                    <a:pt x="6597" y="6474"/>
                  </a:cubicBezTo>
                  <a:cubicBezTo>
                    <a:pt x="6262" y="6170"/>
                    <a:pt x="5897" y="5836"/>
                    <a:pt x="5563" y="5502"/>
                  </a:cubicBezTo>
                  <a:cubicBezTo>
                    <a:pt x="4469" y="4438"/>
                    <a:pt x="3375" y="3253"/>
                    <a:pt x="3101" y="1733"/>
                  </a:cubicBezTo>
                  <a:cubicBezTo>
                    <a:pt x="3010" y="1186"/>
                    <a:pt x="3010" y="578"/>
                    <a:pt x="301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78"/>
            <p:cNvSpPr/>
            <p:nvPr/>
          </p:nvSpPr>
          <p:spPr>
            <a:xfrm>
              <a:off x="3034575" y="2202850"/>
              <a:ext cx="69750" cy="69750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2514" y="0"/>
                  </a:moveTo>
                  <a:cubicBezTo>
                    <a:pt x="2459" y="0"/>
                    <a:pt x="2405" y="22"/>
                    <a:pt x="2369" y="76"/>
                  </a:cubicBezTo>
                  <a:cubicBezTo>
                    <a:pt x="1792" y="1018"/>
                    <a:pt x="1062" y="1808"/>
                    <a:pt x="150" y="2447"/>
                  </a:cubicBezTo>
                  <a:cubicBezTo>
                    <a:pt x="1" y="2546"/>
                    <a:pt x="96" y="2789"/>
                    <a:pt x="237" y="2789"/>
                  </a:cubicBezTo>
                  <a:cubicBezTo>
                    <a:pt x="267" y="2789"/>
                    <a:pt x="300" y="2778"/>
                    <a:pt x="333" y="2751"/>
                  </a:cubicBezTo>
                  <a:cubicBezTo>
                    <a:pt x="1275" y="2082"/>
                    <a:pt x="2065" y="1261"/>
                    <a:pt x="2703" y="258"/>
                  </a:cubicBezTo>
                  <a:cubicBezTo>
                    <a:pt x="2789" y="129"/>
                    <a:pt x="2647" y="0"/>
                    <a:pt x="2514" y="0"/>
                  </a:cubicBezTo>
                  <a:close/>
                </a:path>
              </a:pathLst>
            </a:custGeom>
            <a:solidFill>
              <a:srgbClr val="D3A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78"/>
            <p:cNvSpPr/>
            <p:nvPr/>
          </p:nvSpPr>
          <p:spPr>
            <a:xfrm>
              <a:off x="2913775" y="2202675"/>
              <a:ext cx="79875" cy="44175"/>
            </a:xfrm>
            <a:custGeom>
              <a:avLst/>
              <a:gdLst/>
              <a:ahLst/>
              <a:cxnLst/>
              <a:rect l="l" t="t" r="r" b="b"/>
              <a:pathLst>
                <a:path w="3195" h="1767" extrusionOk="0">
                  <a:moveTo>
                    <a:pt x="2990" y="0"/>
                  </a:moveTo>
                  <a:cubicBezTo>
                    <a:pt x="2920" y="0"/>
                    <a:pt x="2849" y="44"/>
                    <a:pt x="2824" y="143"/>
                  </a:cubicBezTo>
                  <a:cubicBezTo>
                    <a:pt x="2672" y="630"/>
                    <a:pt x="2429" y="1207"/>
                    <a:pt x="1851" y="1359"/>
                  </a:cubicBezTo>
                  <a:cubicBezTo>
                    <a:pt x="1770" y="1381"/>
                    <a:pt x="1681" y="1391"/>
                    <a:pt x="1587" y="1391"/>
                  </a:cubicBezTo>
                  <a:cubicBezTo>
                    <a:pt x="1157" y="1391"/>
                    <a:pt x="637" y="1178"/>
                    <a:pt x="362" y="903"/>
                  </a:cubicBezTo>
                  <a:cubicBezTo>
                    <a:pt x="329" y="870"/>
                    <a:pt x="291" y="856"/>
                    <a:pt x="253" y="856"/>
                  </a:cubicBezTo>
                  <a:cubicBezTo>
                    <a:pt x="122" y="856"/>
                    <a:pt x="0" y="1035"/>
                    <a:pt x="119" y="1177"/>
                  </a:cubicBezTo>
                  <a:cubicBezTo>
                    <a:pt x="463" y="1522"/>
                    <a:pt x="1067" y="1766"/>
                    <a:pt x="1591" y="1766"/>
                  </a:cubicBezTo>
                  <a:cubicBezTo>
                    <a:pt x="1714" y="1766"/>
                    <a:pt x="1833" y="1753"/>
                    <a:pt x="1943" y="1724"/>
                  </a:cubicBezTo>
                  <a:cubicBezTo>
                    <a:pt x="2642" y="1511"/>
                    <a:pt x="3006" y="873"/>
                    <a:pt x="3158" y="235"/>
                  </a:cubicBezTo>
                  <a:cubicBezTo>
                    <a:pt x="3194" y="91"/>
                    <a:pt x="3092" y="0"/>
                    <a:pt x="2990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78"/>
            <p:cNvSpPr/>
            <p:nvPr/>
          </p:nvSpPr>
          <p:spPr>
            <a:xfrm>
              <a:off x="2884050" y="2093025"/>
              <a:ext cx="44450" cy="95175"/>
            </a:xfrm>
            <a:custGeom>
              <a:avLst/>
              <a:gdLst/>
              <a:ahLst/>
              <a:cxnLst/>
              <a:rect l="l" t="t" r="r" b="b"/>
              <a:pathLst>
                <a:path w="1778" h="3807" extrusionOk="0">
                  <a:moveTo>
                    <a:pt x="415" y="1"/>
                  </a:moveTo>
                  <a:cubicBezTo>
                    <a:pt x="328" y="1"/>
                    <a:pt x="244" y="61"/>
                    <a:pt x="244" y="183"/>
                  </a:cubicBezTo>
                  <a:cubicBezTo>
                    <a:pt x="305" y="791"/>
                    <a:pt x="274" y="1368"/>
                    <a:pt x="153" y="1976"/>
                  </a:cubicBezTo>
                  <a:cubicBezTo>
                    <a:pt x="92" y="2280"/>
                    <a:pt x="1" y="2584"/>
                    <a:pt x="92" y="2919"/>
                  </a:cubicBezTo>
                  <a:cubicBezTo>
                    <a:pt x="244" y="3557"/>
                    <a:pt x="913" y="3739"/>
                    <a:pt x="1490" y="3800"/>
                  </a:cubicBezTo>
                  <a:cubicBezTo>
                    <a:pt x="1507" y="3805"/>
                    <a:pt x="1522" y="3807"/>
                    <a:pt x="1537" y="3807"/>
                  </a:cubicBezTo>
                  <a:cubicBezTo>
                    <a:pt x="1715" y="3807"/>
                    <a:pt x="1778" y="3494"/>
                    <a:pt x="1581" y="3466"/>
                  </a:cubicBezTo>
                  <a:cubicBezTo>
                    <a:pt x="1308" y="3435"/>
                    <a:pt x="943" y="3405"/>
                    <a:pt x="730" y="3222"/>
                  </a:cubicBezTo>
                  <a:cubicBezTo>
                    <a:pt x="214" y="2827"/>
                    <a:pt x="487" y="2159"/>
                    <a:pt x="578" y="1672"/>
                  </a:cubicBezTo>
                  <a:cubicBezTo>
                    <a:pt x="639" y="1156"/>
                    <a:pt x="670" y="669"/>
                    <a:pt x="609" y="183"/>
                  </a:cubicBezTo>
                  <a:cubicBezTo>
                    <a:pt x="594" y="61"/>
                    <a:pt x="502" y="1"/>
                    <a:pt x="415" y="1"/>
                  </a:cubicBezTo>
                  <a:close/>
                </a:path>
              </a:pathLst>
            </a:custGeom>
            <a:solidFill>
              <a:srgbClr val="D3AA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78"/>
            <p:cNvSpPr/>
            <p:nvPr/>
          </p:nvSpPr>
          <p:spPr>
            <a:xfrm>
              <a:off x="2843025" y="2061075"/>
              <a:ext cx="34975" cy="46950"/>
            </a:xfrm>
            <a:custGeom>
              <a:avLst/>
              <a:gdLst/>
              <a:ahLst/>
              <a:cxnLst/>
              <a:rect l="l" t="t" r="r" b="b"/>
              <a:pathLst>
                <a:path w="1399" h="1878" extrusionOk="0">
                  <a:moveTo>
                    <a:pt x="469" y="0"/>
                  </a:moveTo>
                  <a:cubicBezTo>
                    <a:pt x="455" y="0"/>
                    <a:pt x="440" y="1"/>
                    <a:pt x="426" y="2"/>
                  </a:cubicBezTo>
                  <a:cubicBezTo>
                    <a:pt x="304" y="32"/>
                    <a:pt x="213" y="63"/>
                    <a:pt x="152" y="154"/>
                  </a:cubicBezTo>
                  <a:cubicBezTo>
                    <a:pt x="61" y="184"/>
                    <a:pt x="0" y="215"/>
                    <a:pt x="0" y="306"/>
                  </a:cubicBezTo>
                  <a:cubicBezTo>
                    <a:pt x="0" y="397"/>
                    <a:pt x="31" y="458"/>
                    <a:pt x="31" y="549"/>
                  </a:cubicBezTo>
                  <a:cubicBezTo>
                    <a:pt x="31" y="792"/>
                    <a:pt x="92" y="1096"/>
                    <a:pt x="244" y="1339"/>
                  </a:cubicBezTo>
                  <a:cubicBezTo>
                    <a:pt x="244" y="1339"/>
                    <a:pt x="244" y="1370"/>
                    <a:pt x="244" y="1370"/>
                  </a:cubicBezTo>
                  <a:cubicBezTo>
                    <a:pt x="274" y="1431"/>
                    <a:pt x="335" y="1522"/>
                    <a:pt x="365" y="1583"/>
                  </a:cubicBezTo>
                  <a:cubicBezTo>
                    <a:pt x="396" y="1613"/>
                    <a:pt x="396" y="1643"/>
                    <a:pt x="426" y="1643"/>
                  </a:cubicBezTo>
                  <a:cubicBezTo>
                    <a:pt x="534" y="1787"/>
                    <a:pt x="684" y="1878"/>
                    <a:pt x="833" y="1878"/>
                  </a:cubicBezTo>
                  <a:cubicBezTo>
                    <a:pt x="936" y="1878"/>
                    <a:pt x="1038" y="1834"/>
                    <a:pt x="1125" y="1734"/>
                  </a:cubicBezTo>
                  <a:cubicBezTo>
                    <a:pt x="1399" y="1461"/>
                    <a:pt x="1247" y="975"/>
                    <a:pt x="1125" y="640"/>
                  </a:cubicBezTo>
                  <a:cubicBezTo>
                    <a:pt x="1038" y="348"/>
                    <a:pt x="810" y="0"/>
                    <a:pt x="469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78"/>
            <p:cNvSpPr/>
            <p:nvPr/>
          </p:nvSpPr>
          <p:spPr>
            <a:xfrm>
              <a:off x="2963075" y="2031350"/>
              <a:ext cx="40300" cy="47275"/>
            </a:xfrm>
            <a:custGeom>
              <a:avLst/>
              <a:gdLst/>
              <a:ahLst/>
              <a:cxnLst/>
              <a:rect l="l" t="t" r="r" b="b"/>
              <a:pathLst>
                <a:path w="1612" h="1891" extrusionOk="0">
                  <a:moveTo>
                    <a:pt x="460" y="1"/>
                  </a:moveTo>
                  <a:cubicBezTo>
                    <a:pt x="214" y="1"/>
                    <a:pt x="89" y="118"/>
                    <a:pt x="62" y="309"/>
                  </a:cubicBezTo>
                  <a:cubicBezTo>
                    <a:pt x="31" y="340"/>
                    <a:pt x="1" y="370"/>
                    <a:pt x="1" y="431"/>
                  </a:cubicBezTo>
                  <a:cubicBezTo>
                    <a:pt x="1" y="857"/>
                    <a:pt x="123" y="1252"/>
                    <a:pt x="366" y="1616"/>
                  </a:cubicBezTo>
                  <a:cubicBezTo>
                    <a:pt x="396" y="1616"/>
                    <a:pt x="396" y="1647"/>
                    <a:pt x="427" y="1647"/>
                  </a:cubicBezTo>
                  <a:cubicBezTo>
                    <a:pt x="427" y="1677"/>
                    <a:pt x="427" y="1677"/>
                    <a:pt x="457" y="1708"/>
                  </a:cubicBezTo>
                  <a:cubicBezTo>
                    <a:pt x="548" y="1829"/>
                    <a:pt x="670" y="1890"/>
                    <a:pt x="791" y="1890"/>
                  </a:cubicBezTo>
                  <a:cubicBezTo>
                    <a:pt x="913" y="1890"/>
                    <a:pt x="1034" y="1860"/>
                    <a:pt x="1156" y="1738"/>
                  </a:cubicBezTo>
                  <a:cubicBezTo>
                    <a:pt x="1612" y="1252"/>
                    <a:pt x="1217" y="66"/>
                    <a:pt x="548" y="6"/>
                  </a:cubicBezTo>
                  <a:cubicBezTo>
                    <a:pt x="517" y="2"/>
                    <a:pt x="488" y="1"/>
                    <a:pt x="460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78"/>
            <p:cNvSpPr/>
            <p:nvPr/>
          </p:nvSpPr>
          <p:spPr>
            <a:xfrm>
              <a:off x="2817950" y="2023875"/>
              <a:ext cx="40775" cy="40300"/>
            </a:xfrm>
            <a:custGeom>
              <a:avLst/>
              <a:gdLst/>
              <a:ahLst/>
              <a:cxnLst/>
              <a:rect l="l" t="t" r="r" b="b"/>
              <a:pathLst>
                <a:path w="1631" h="1612" extrusionOk="0">
                  <a:moveTo>
                    <a:pt x="1088" y="1"/>
                  </a:moveTo>
                  <a:cubicBezTo>
                    <a:pt x="1033" y="1"/>
                    <a:pt x="974" y="10"/>
                    <a:pt x="912" y="31"/>
                  </a:cubicBezTo>
                  <a:cubicBezTo>
                    <a:pt x="608" y="153"/>
                    <a:pt x="92" y="548"/>
                    <a:pt x="61" y="943"/>
                  </a:cubicBezTo>
                  <a:cubicBezTo>
                    <a:pt x="0" y="1125"/>
                    <a:pt x="0" y="1308"/>
                    <a:pt x="31" y="1490"/>
                  </a:cubicBezTo>
                  <a:cubicBezTo>
                    <a:pt x="31" y="1551"/>
                    <a:pt x="122" y="1612"/>
                    <a:pt x="213" y="1612"/>
                  </a:cubicBezTo>
                  <a:cubicBezTo>
                    <a:pt x="456" y="1581"/>
                    <a:pt x="608" y="1460"/>
                    <a:pt x="760" y="1247"/>
                  </a:cubicBezTo>
                  <a:cubicBezTo>
                    <a:pt x="851" y="1095"/>
                    <a:pt x="943" y="1004"/>
                    <a:pt x="1095" y="912"/>
                  </a:cubicBezTo>
                  <a:cubicBezTo>
                    <a:pt x="1186" y="852"/>
                    <a:pt x="1307" y="791"/>
                    <a:pt x="1368" y="700"/>
                  </a:cubicBezTo>
                  <a:cubicBezTo>
                    <a:pt x="1631" y="384"/>
                    <a:pt x="1439" y="1"/>
                    <a:pt x="1088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78"/>
            <p:cNvSpPr/>
            <p:nvPr/>
          </p:nvSpPr>
          <p:spPr>
            <a:xfrm>
              <a:off x="2934975" y="1989725"/>
              <a:ext cx="61575" cy="31225"/>
            </a:xfrm>
            <a:custGeom>
              <a:avLst/>
              <a:gdLst/>
              <a:ahLst/>
              <a:cxnLst/>
              <a:rect l="l" t="t" r="r" b="b"/>
              <a:pathLst>
                <a:path w="2463" h="1249" extrusionOk="0">
                  <a:moveTo>
                    <a:pt x="1452" y="1"/>
                  </a:moveTo>
                  <a:cubicBezTo>
                    <a:pt x="1237" y="1"/>
                    <a:pt x="1014" y="45"/>
                    <a:pt x="821" y="120"/>
                  </a:cubicBezTo>
                  <a:cubicBezTo>
                    <a:pt x="791" y="120"/>
                    <a:pt x="760" y="120"/>
                    <a:pt x="699" y="151"/>
                  </a:cubicBezTo>
                  <a:cubicBezTo>
                    <a:pt x="426" y="303"/>
                    <a:pt x="0" y="455"/>
                    <a:pt x="0" y="850"/>
                  </a:cubicBezTo>
                  <a:cubicBezTo>
                    <a:pt x="28" y="1100"/>
                    <a:pt x="260" y="1249"/>
                    <a:pt x="485" y="1249"/>
                  </a:cubicBezTo>
                  <a:cubicBezTo>
                    <a:pt x="506" y="1249"/>
                    <a:pt x="527" y="1248"/>
                    <a:pt x="547" y="1245"/>
                  </a:cubicBezTo>
                  <a:cubicBezTo>
                    <a:pt x="760" y="1215"/>
                    <a:pt x="973" y="1093"/>
                    <a:pt x="1186" y="1032"/>
                  </a:cubicBezTo>
                  <a:cubicBezTo>
                    <a:pt x="1338" y="1002"/>
                    <a:pt x="1467" y="994"/>
                    <a:pt x="1592" y="994"/>
                  </a:cubicBezTo>
                  <a:cubicBezTo>
                    <a:pt x="1718" y="994"/>
                    <a:pt x="1839" y="1002"/>
                    <a:pt x="1976" y="1002"/>
                  </a:cubicBezTo>
                  <a:cubicBezTo>
                    <a:pt x="2250" y="971"/>
                    <a:pt x="2462" y="850"/>
                    <a:pt x="2341" y="546"/>
                  </a:cubicBezTo>
                  <a:cubicBezTo>
                    <a:pt x="2223" y="152"/>
                    <a:pt x="1849" y="1"/>
                    <a:pt x="1452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3" name="Google Shape;2233;p78"/>
          <p:cNvGrpSpPr/>
          <p:nvPr/>
        </p:nvGrpSpPr>
        <p:grpSpPr>
          <a:xfrm>
            <a:off x="1771660" y="3207487"/>
            <a:ext cx="1319874" cy="1468023"/>
            <a:chOff x="4160675" y="2775725"/>
            <a:chExt cx="1758425" cy="1955800"/>
          </a:xfrm>
        </p:grpSpPr>
        <p:sp>
          <p:nvSpPr>
            <p:cNvPr id="2234" name="Google Shape;2234;p78"/>
            <p:cNvSpPr/>
            <p:nvPr/>
          </p:nvSpPr>
          <p:spPr>
            <a:xfrm>
              <a:off x="5035325" y="3331025"/>
              <a:ext cx="193775" cy="304925"/>
            </a:xfrm>
            <a:custGeom>
              <a:avLst/>
              <a:gdLst/>
              <a:ahLst/>
              <a:cxnLst/>
              <a:rect l="l" t="t" r="r" b="b"/>
              <a:pathLst>
                <a:path w="7751" h="12197" extrusionOk="0">
                  <a:moveTo>
                    <a:pt x="3694" y="1"/>
                  </a:moveTo>
                  <a:cubicBezTo>
                    <a:pt x="3657" y="1"/>
                    <a:pt x="3621" y="8"/>
                    <a:pt x="3587" y="25"/>
                  </a:cubicBezTo>
                  <a:cubicBezTo>
                    <a:pt x="3556" y="208"/>
                    <a:pt x="3526" y="420"/>
                    <a:pt x="3465" y="603"/>
                  </a:cubicBezTo>
                  <a:cubicBezTo>
                    <a:pt x="3222" y="1332"/>
                    <a:pt x="2553" y="1819"/>
                    <a:pt x="2006" y="2366"/>
                  </a:cubicBezTo>
                  <a:cubicBezTo>
                    <a:pt x="547" y="3855"/>
                    <a:pt x="0" y="6104"/>
                    <a:pt x="152" y="8202"/>
                  </a:cubicBezTo>
                  <a:cubicBezTo>
                    <a:pt x="274" y="9478"/>
                    <a:pt x="638" y="10755"/>
                    <a:pt x="1094" y="11971"/>
                  </a:cubicBezTo>
                  <a:lnTo>
                    <a:pt x="1125" y="11940"/>
                  </a:lnTo>
                  <a:cubicBezTo>
                    <a:pt x="1421" y="12146"/>
                    <a:pt x="1769" y="12197"/>
                    <a:pt x="2129" y="12197"/>
                  </a:cubicBezTo>
                  <a:cubicBezTo>
                    <a:pt x="2249" y="12197"/>
                    <a:pt x="2371" y="12191"/>
                    <a:pt x="2493" y="12184"/>
                  </a:cubicBezTo>
                  <a:cubicBezTo>
                    <a:pt x="3891" y="12092"/>
                    <a:pt x="5319" y="11758"/>
                    <a:pt x="6596" y="11211"/>
                  </a:cubicBezTo>
                  <a:cubicBezTo>
                    <a:pt x="6930" y="11089"/>
                    <a:pt x="7234" y="10937"/>
                    <a:pt x="7508" y="10785"/>
                  </a:cubicBezTo>
                  <a:cubicBezTo>
                    <a:pt x="7599" y="10725"/>
                    <a:pt x="7660" y="10694"/>
                    <a:pt x="7721" y="10603"/>
                  </a:cubicBezTo>
                  <a:cubicBezTo>
                    <a:pt x="7751" y="10512"/>
                    <a:pt x="7721" y="10421"/>
                    <a:pt x="7690" y="10299"/>
                  </a:cubicBezTo>
                  <a:cubicBezTo>
                    <a:pt x="7173" y="8475"/>
                    <a:pt x="6566" y="6682"/>
                    <a:pt x="6201" y="4828"/>
                  </a:cubicBezTo>
                  <a:cubicBezTo>
                    <a:pt x="6018" y="3946"/>
                    <a:pt x="5866" y="3065"/>
                    <a:pt x="5562" y="2214"/>
                  </a:cubicBezTo>
                  <a:cubicBezTo>
                    <a:pt x="5319" y="1576"/>
                    <a:pt x="4985" y="968"/>
                    <a:pt x="4499" y="512"/>
                  </a:cubicBezTo>
                  <a:cubicBezTo>
                    <a:pt x="4347" y="360"/>
                    <a:pt x="4164" y="208"/>
                    <a:pt x="3982" y="117"/>
                  </a:cubicBezTo>
                  <a:cubicBezTo>
                    <a:pt x="3894" y="51"/>
                    <a:pt x="3791" y="1"/>
                    <a:pt x="3694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78"/>
            <p:cNvSpPr/>
            <p:nvPr/>
          </p:nvSpPr>
          <p:spPr>
            <a:xfrm>
              <a:off x="4331650" y="3344675"/>
              <a:ext cx="376175" cy="351750"/>
            </a:xfrm>
            <a:custGeom>
              <a:avLst/>
              <a:gdLst/>
              <a:ahLst/>
              <a:cxnLst/>
              <a:rect l="l" t="t" r="r" b="b"/>
              <a:pathLst>
                <a:path w="15047" h="14070" extrusionOk="0">
                  <a:moveTo>
                    <a:pt x="10758" y="1"/>
                  </a:moveTo>
                  <a:cubicBezTo>
                    <a:pt x="10542" y="1"/>
                    <a:pt x="10328" y="58"/>
                    <a:pt x="10153" y="178"/>
                  </a:cubicBezTo>
                  <a:cubicBezTo>
                    <a:pt x="10031" y="300"/>
                    <a:pt x="9910" y="422"/>
                    <a:pt x="9788" y="482"/>
                  </a:cubicBezTo>
                  <a:cubicBezTo>
                    <a:pt x="9663" y="545"/>
                    <a:pt x="9534" y="565"/>
                    <a:pt x="9404" y="565"/>
                  </a:cubicBezTo>
                  <a:cubicBezTo>
                    <a:pt x="9186" y="565"/>
                    <a:pt x="8965" y="509"/>
                    <a:pt x="8752" y="509"/>
                  </a:cubicBezTo>
                  <a:cubicBezTo>
                    <a:pt x="8722" y="509"/>
                    <a:pt x="8693" y="510"/>
                    <a:pt x="8663" y="513"/>
                  </a:cubicBezTo>
                  <a:cubicBezTo>
                    <a:pt x="8329" y="543"/>
                    <a:pt x="8056" y="726"/>
                    <a:pt x="7752" y="756"/>
                  </a:cubicBezTo>
                  <a:cubicBezTo>
                    <a:pt x="7710" y="761"/>
                    <a:pt x="7667" y="764"/>
                    <a:pt x="7624" y="764"/>
                  </a:cubicBezTo>
                  <a:cubicBezTo>
                    <a:pt x="7320" y="764"/>
                    <a:pt x="6998" y="647"/>
                    <a:pt x="6701" y="647"/>
                  </a:cubicBezTo>
                  <a:cubicBezTo>
                    <a:pt x="6557" y="647"/>
                    <a:pt x="6420" y="674"/>
                    <a:pt x="6293" y="756"/>
                  </a:cubicBezTo>
                  <a:cubicBezTo>
                    <a:pt x="5928" y="969"/>
                    <a:pt x="5928" y="1485"/>
                    <a:pt x="5654" y="1789"/>
                  </a:cubicBezTo>
                  <a:cubicBezTo>
                    <a:pt x="5533" y="1911"/>
                    <a:pt x="5411" y="2002"/>
                    <a:pt x="5259" y="2093"/>
                  </a:cubicBezTo>
                  <a:cubicBezTo>
                    <a:pt x="5198" y="2124"/>
                    <a:pt x="5138" y="2154"/>
                    <a:pt x="5046" y="2185"/>
                  </a:cubicBezTo>
                  <a:cubicBezTo>
                    <a:pt x="3253" y="3096"/>
                    <a:pt x="1976" y="4951"/>
                    <a:pt x="1672" y="6926"/>
                  </a:cubicBezTo>
                  <a:cubicBezTo>
                    <a:pt x="1551" y="7990"/>
                    <a:pt x="1642" y="9145"/>
                    <a:pt x="1034" y="9996"/>
                  </a:cubicBezTo>
                  <a:cubicBezTo>
                    <a:pt x="852" y="10300"/>
                    <a:pt x="578" y="10543"/>
                    <a:pt x="365" y="10847"/>
                  </a:cubicBezTo>
                  <a:cubicBezTo>
                    <a:pt x="153" y="11121"/>
                    <a:pt x="1" y="11486"/>
                    <a:pt x="92" y="11820"/>
                  </a:cubicBezTo>
                  <a:cubicBezTo>
                    <a:pt x="153" y="12063"/>
                    <a:pt x="305" y="12245"/>
                    <a:pt x="426" y="12428"/>
                  </a:cubicBezTo>
                  <a:cubicBezTo>
                    <a:pt x="791" y="12914"/>
                    <a:pt x="1156" y="13401"/>
                    <a:pt x="1672" y="13644"/>
                  </a:cubicBezTo>
                  <a:cubicBezTo>
                    <a:pt x="1703" y="13674"/>
                    <a:pt x="1764" y="13704"/>
                    <a:pt x="1794" y="13704"/>
                  </a:cubicBezTo>
                  <a:cubicBezTo>
                    <a:pt x="2159" y="13856"/>
                    <a:pt x="2524" y="13887"/>
                    <a:pt x="2919" y="13917"/>
                  </a:cubicBezTo>
                  <a:cubicBezTo>
                    <a:pt x="3648" y="13978"/>
                    <a:pt x="4378" y="14008"/>
                    <a:pt x="5107" y="14069"/>
                  </a:cubicBezTo>
                  <a:cubicBezTo>
                    <a:pt x="5441" y="13704"/>
                    <a:pt x="5928" y="13431"/>
                    <a:pt x="6475" y="13431"/>
                  </a:cubicBezTo>
                  <a:lnTo>
                    <a:pt x="15047" y="13461"/>
                  </a:lnTo>
                  <a:cubicBezTo>
                    <a:pt x="14256" y="13005"/>
                    <a:pt x="13709" y="12245"/>
                    <a:pt x="13192" y="11486"/>
                  </a:cubicBezTo>
                  <a:cubicBezTo>
                    <a:pt x="12949" y="11151"/>
                    <a:pt x="12706" y="10817"/>
                    <a:pt x="12524" y="10452"/>
                  </a:cubicBezTo>
                  <a:cubicBezTo>
                    <a:pt x="12341" y="10057"/>
                    <a:pt x="12250" y="9631"/>
                    <a:pt x="12159" y="9206"/>
                  </a:cubicBezTo>
                  <a:cubicBezTo>
                    <a:pt x="11551" y="6410"/>
                    <a:pt x="11186" y="3552"/>
                    <a:pt x="10974" y="726"/>
                  </a:cubicBezTo>
                  <a:cubicBezTo>
                    <a:pt x="11217" y="695"/>
                    <a:pt x="11490" y="665"/>
                    <a:pt x="11733" y="604"/>
                  </a:cubicBezTo>
                  <a:lnTo>
                    <a:pt x="11703" y="513"/>
                  </a:lnTo>
                  <a:cubicBezTo>
                    <a:pt x="11528" y="182"/>
                    <a:pt x="11141" y="1"/>
                    <a:pt x="10758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78"/>
            <p:cNvSpPr/>
            <p:nvPr/>
          </p:nvSpPr>
          <p:spPr>
            <a:xfrm>
              <a:off x="4898525" y="3554300"/>
              <a:ext cx="66900" cy="127675"/>
            </a:xfrm>
            <a:custGeom>
              <a:avLst/>
              <a:gdLst/>
              <a:ahLst/>
              <a:cxnLst/>
              <a:rect l="l" t="t" r="r" b="b"/>
              <a:pathLst>
                <a:path w="2676" h="5107" extrusionOk="0">
                  <a:moveTo>
                    <a:pt x="2493" y="0"/>
                  </a:moveTo>
                  <a:cubicBezTo>
                    <a:pt x="2189" y="1824"/>
                    <a:pt x="1308" y="3557"/>
                    <a:pt x="1" y="4894"/>
                  </a:cubicBezTo>
                  <a:lnTo>
                    <a:pt x="1" y="5107"/>
                  </a:lnTo>
                  <a:lnTo>
                    <a:pt x="2676" y="5107"/>
                  </a:lnTo>
                  <a:lnTo>
                    <a:pt x="2676" y="4894"/>
                  </a:lnTo>
                  <a:cubicBezTo>
                    <a:pt x="2645" y="4012"/>
                    <a:pt x="2615" y="3101"/>
                    <a:pt x="2584" y="2219"/>
                  </a:cubicBezTo>
                  <a:cubicBezTo>
                    <a:pt x="2584" y="1459"/>
                    <a:pt x="2554" y="730"/>
                    <a:pt x="2493" y="0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78"/>
            <p:cNvSpPr/>
            <p:nvPr/>
          </p:nvSpPr>
          <p:spPr>
            <a:xfrm>
              <a:off x="5062675" y="3611275"/>
              <a:ext cx="147450" cy="71475"/>
            </a:xfrm>
            <a:custGeom>
              <a:avLst/>
              <a:gdLst/>
              <a:ahLst/>
              <a:cxnLst/>
              <a:rect l="l" t="t" r="r" b="b"/>
              <a:pathLst>
                <a:path w="5898" h="2859" extrusionOk="0">
                  <a:moveTo>
                    <a:pt x="5502" y="1"/>
                  </a:moveTo>
                  <a:cubicBezTo>
                    <a:pt x="4225" y="548"/>
                    <a:pt x="2797" y="882"/>
                    <a:pt x="1399" y="974"/>
                  </a:cubicBezTo>
                  <a:cubicBezTo>
                    <a:pt x="1277" y="981"/>
                    <a:pt x="1155" y="987"/>
                    <a:pt x="1035" y="987"/>
                  </a:cubicBezTo>
                  <a:cubicBezTo>
                    <a:pt x="675" y="987"/>
                    <a:pt x="327" y="936"/>
                    <a:pt x="31" y="730"/>
                  </a:cubicBezTo>
                  <a:lnTo>
                    <a:pt x="0" y="761"/>
                  </a:lnTo>
                  <a:cubicBezTo>
                    <a:pt x="304" y="1460"/>
                    <a:pt x="639" y="2159"/>
                    <a:pt x="973" y="2858"/>
                  </a:cubicBezTo>
                  <a:lnTo>
                    <a:pt x="5897" y="2858"/>
                  </a:lnTo>
                  <a:lnTo>
                    <a:pt x="5897" y="2767"/>
                  </a:lnTo>
                  <a:cubicBezTo>
                    <a:pt x="5654" y="1885"/>
                    <a:pt x="5502" y="943"/>
                    <a:pt x="5502" y="1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78"/>
            <p:cNvSpPr/>
            <p:nvPr/>
          </p:nvSpPr>
          <p:spPr>
            <a:xfrm>
              <a:off x="5207800" y="3198675"/>
              <a:ext cx="427100" cy="322975"/>
            </a:xfrm>
            <a:custGeom>
              <a:avLst/>
              <a:gdLst/>
              <a:ahLst/>
              <a:cxnLst/>
              <a:rect l="l" t="t" r="r" b="b"/>
              <a:pathLst>
                <a:path w="17084" h="12919" extrusionOk="0">
                  <a:moveTo>
                    <a:pt x="5867" y="0"/>
                  </a:moveTo>
                  <a:cubicBezTo>
                    <a:pt x="2888" y="0"/>
                    <a:pt x="335" y="2249"/>
                    <a:pt x="122" y="5228"/>
                  </a:cubicBezTo>
                  <a:cubicBezTo>
                    <a:pt x="1" y="6930"/>
                    <a:pt x="639" y="8511"/>
                    <a:pt x="1764" y="9605"/>
                  </a:cubicBezTo>
                  <a:cubicBezTo>
                    <a:pt x="2645" y="10487"/>
                    <a:pt x="3831" y="11095"/>
                    <a:pt x="5138" y="11216"/>
                  </a:cubicBezTo>
                  <a:lnTo>
                    <a:pt x="9332" y="12918"/>
                  </a:lnTo>
                  <a:lnTo>
                    <a:pt x="7813" y="11277"/>
                  </a:lnTo>
                  <a:cubicBezTo>
                    <a:pt x="7813" y="11277"/>
                    <a:pt x="7813" y="11246"/>
                    <a:pt x="7843" y="11246"/>
                  </a:cubicBezTo>
                  <a:lnTo>
                    <a:pt x="11217" y="11246"/>
                  </a:lnTo>
                  <a:cubicBezTo>
                    <a:pt x="14196" y="11246"/>
                    <a:pt x="16749" y="8997"/>
                    <a:pt x="16962" y="6049"/>
                  </a:cubicBezTo>
                  <a:cubicBezTo>
                    <a:pt x="17083" y="4316"/>
                    <a:pt x="16445" y="2766"/>
                    <a:pt x="15320" y="1672"/>
                  </a:cubicBezTo>
                  <a:cubicBezTo>
                    <a:pt x="14317" y="638"/>
                    <a:pt x="12919" y="0"/>
                    <a:pt x="11369" y="0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78"/>
            <p:cNvSpPr/>
            <p:nvPr/>
          </p:nvSpPr>
          <p:spPr>
            <a:xfrm>
              <a:off x="5429700" y="3522375"/>
              <a:ext cx="489400" cy="313850"/>
            </a:xfrm>
            <a:custGeom>
              <a:avLst/>
              <a:gdLst/>
              <a:ahLst/>
              <a:cxnLst/>
              <a:rect l="l" t="t" r="r" b="b"/>
              <a:pathLst>
                <a:path w="19576" h="12554" extrusionOk="0">
                  <a:moveTo>
                    <a:pt x="3344" y="1"/>
                  </a:moveTo>
                  <a:cubicBezTo>
                    <a:pt x="1490" y="1"/>
                    <a:pt x="0" y="1490"/>
                    <a:pt x="0" y="3344"/>
                  </a:cubicBezTo>
                  <a:lnTo>
                    <a:pt x="0" y="6961"/>
                  </a:lnTo>
                  <a:cubicBezTo>
                    <a:pt x="0" y="8268"/>
                    <a:pt x="1034" y="9302"/>
                    <a:pt x="2341" y="9302"/>
                  </a:cubicBezTo>
                  <a:lnTo>
                    <a:pt x="2493" y="9302"/>
                  </a:lnTo>
                  <a:lnTo>
                    <a:pt x="1125" y="12554"/>
                  </a:lnTo>
                  <a:lnTo>
                    <a:pt x="5289" y="9302"/>
                  </a:lnTo>
                  <a:lnTo>
                    <a:pt x="16171" y="9302"/>
                  </a:lnTo>
                  <a:cubicBezTo>
                    <a:pt x="18055" y="9302"/>
                    <a:pt x="19575" y="7782"/>
                    <a:pt x="19575" y="5897"/>
                  </a:cubicBezTo>
                  <a:lnTo>
                    <a:pt x="19575" y="3192"/>
                  </a:lnTo>
                  <a:cubicBezTo>
                    <a:pt x="19575" y="1429"/>
                    <a:pt x="18147" y="1"/>
                    <a:pt x="16353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78"/>
            <p:cNvSpPr/>
            <p:nvPr/>
          </p:nvSpPr>
          <p:spPr>
            <a:xfrm>
              <a:off x="4754925" y="3978225"/>
              <a:ext cx="947600" cy="686300"/>
            </a:xfrm>
            <a:custGeom>
              <a:avLst/>
              <a:gdLst/>
              <a:ahLst/>
              <a:cxnLst/>
              <a:rect l="l" t="t" r="r" b="b"/>
              <a:pathLst>
                <a:path w="37904" h="27452" extrusionOk="0">
                  <a:moveTo>
                    <a:pt x="31711" y="0"/>
                  </a:moveTo>
                  <a:cubicBezTo>
                    <a:pt x="28556" y="0"/>
                    <a:pt x="24925" y="3378"/>
                    <a:pt x="24925" y="3378"/>
                  </a:cubicBezTo>
                  <a:lnTo>
                    <a:pt x="24925" y="8606"/>
                  </a:lnTo>
                  <a:cubicBezTo>
                    <a:pt x="24925" y="9335"/>
                    <a:pt x="24347" y="9943"/>
                    <a:pt x="23587" y="9943"/>
                  </a:cubicBezTo>
                  <a:lnTo>
                    <a:pt x="17569" y="9943"/>
                  </a:lnTo>
                  <a:cubicBezTo>
                    <a:pt x="15897" y="10338"/>
                    <a:pt x="11398" y="13560"/>
                    <a:pt x="7417" y="16570"/>
                  </a:cubicBezTo>
                  <a:cubicBezTo>
                    <a:pt x="5198" y="18272"/>
                    <a:pt x="3131" y="19913"/>
                    <a:pt x="1824" y="20977"/>
                  </a:cubicBezTo>
                  <a:cubicBezTo>
                    <a:pt x="942" y="21676"/>
                    <a:pt x="426" y="22102"/>
                    <a:pt x="426" y="22102"/>
                  </a:cubicBezTo>
                  <a:cubicBezTo>
                    <a:pt x="274" y="22254"/>
                    <a:pt x="213" y="22527"/>
                    <a:pt x="152" y="22861"/>
                  </a:cubicBezTo>
                  <a:cubicBezTo>
                    <a:pt x="0" y="24260"/>
                    <a:pt x="638" y="26843"/>
                    <a:pt x="1429" y="27360"/>
                  </a:cubicBezTo>
                  <a:cubicBezTo>
                    <a:pt x="1520" y="27421"/>
                    <a:pt x="1611" y="27451"/>
                    <a:pt x="1702" y="27451"/>
                  </a:cubicBezTo>
                  <a:cubicBezTo>
                    <a:pt x="2280" y="27451"/>
                    <a:pt x="6778" y="25931"/>
                    <a:pt x="12310" y="23591"/>
                  </a:cubicBezTo>
                  <a:cubicBezTo>
                    <a:pt x="15016" y="22436"/>
                    <a:pt x="17934" y="21099"/>
                    <a:pt x="20791" y="19640"/>
                  </a:cubicBezTo>
                  <a:cubicBezTo>
                    <a:pt x="27143" y="16357"/>
                    <a:pt x="33071" y="12527"/>
                    <a:pt x="34925" y="8971"/>
                  </a:cubicBezTo>
                  <a:cubicBezTo>
                    <a:pt x="37904" y="3196"/>
                    <a:pt x="35928" y="855"/>
                    <a:pt x="32584" y="95"/>
                  </a:cubicBezTo>
                  <a:cubicBezTo>
                    <a:pt x="32300" y="30"/>
                    <a:pt x="32007" y="0"/>
                    <a:pt x="31711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78"/>
            <p:cNvSpPr/>
            <p:nvPr/>
          </p:nvSpPr>
          <p:spPr>
            <a:xfrm>
              <a:off x="4160675" y="4076350"/>
              <a:ext cx="779675" cy="426300"/>
            </a:xfrm>
            <a:custGeom>
              <a:avLst/>
              <a:gdLst/>
              <a:ahLst/>
              <a:cxnLst/>
              <a:rect l="l" t="t" r="r" b="b"/>
              <a:pathLst>
                <a:path w="31187" h="17052" extrusionOk="0">
                  <a:moveTo>
                    <a:pt x="7113" y="0"/>
                  </a:moveTo>
                  <a:cubicBezTo>
                    <a:pt x="7113" y="0"/>
                    <a:pt x="2736" y="851"/>
                    <a:pt x="1368" y="4438"/>
                  </a:cubicBezTo>
                  <a:cubicBezTo>
                    <a:pt x="1" y="8024"/>
                    <a:pt x="3314" y="10851"/>
                    <a:pt x="5745" y="11733"/>
                  </a:cubicBezTo>
                  <a:cubicBezTo>
                    <a:pt x="8177" y="12614"/>
                    <a:pt x="25290" y="16961"/>
                    <a:pt x="25594" y="17052"/>
                  </a:cubicBezTo>
                  <a:cubicBezTo>
                    <a:pt x="26901" y="15988"/>
                    <a:pt x="28968" y="14347"/>
                    <a:pt x="31187" y="12645"/>
                  </a:cubicBezTo>
                  <a:lnTo>
                    <a:pt x="20305" y="6018"/>
                  </a:lnTo>
                  <a:lnTo>
                    <a:pt x="13375" y="6018"/>
                  </a:lnTo>
                  <a:cubicBezTo>
                    <a:pt x="12706" y="6018"/>
                    <a:pt x="12159" y="5562"/>
                    <a:pt x="12007" y="4954"/>
                  </a:cubicBezTo>
                  <a:cubicBezTo>
                    <a:pt x="11612" y="5076"/>
                    <a:pt x="11217" y="5167"/>
                    <a:pt x="10791" y="5228"/>
                  </a:cubicBezTo>
                  <a:cubicBezTo>
                    <a:pt x="10515" y="5261"/>
                    <a:pt x="10239" y="5293"/>
                    <a:pt x="9962" y="5293"/>
                  </a:cubicBezTo>
                  <a:cubicBezTo>
                    <a:pt x="9722" y="5293"/>
                    <a:pt x="9481" y="5268"/>
                    <a:pt x="9241" y="5198"/>
                  </a:cubicBezTo>
                  <a:cubicBezTo>
                    <a:pt x="8511" y="4985"/>
                    <a:pt x="7873" y="4347"/>
                    <a:pt x="7721" y="3587"/>
                  </a:cubicBezTo>
                  <a:cubicBezTo>
                    <a:pt x="7539" y="2888"/>
                    <a:pt x="7721" y="2188"/>
                    <a:pt x="7539" y="1520"/>
                  </a:cubicBezTo>
                  <a:cubicBezTo>
                    <a:pt x="7417" y="1003"/>
                    <a:pt x="7113" y="517"/>
                    <a:pt x="7113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78"/>
            <p:cNvSpPr/>
            <p:nvPr/>
          </p:nvSpPr>
          <p:spPr>
            <a:xfrm>
              <a:off x="4288350" y="4531500"/>
              <a:ext cx="509900" cy="200025"/>
            </a:xfrm>
            <a:custGeom>
              <a:avLst/>
              <a:gdLst/>
              <a:ahLst/>
              <a:cxnLst/>
              <a:rect l="l" t="t" r="r" b="b"/>
              <a:pathLst>
                <a:path w="20396" h="8001" extrusionOk="0">
                  <a:moveTo>
                    <a:pt x="3830" y="1"/>
                  </a:moveTo>
                  <a:cubicBezTo>
                    <a:pt x="2797" y="639"/>
                    <a:pt x="1824" y="1430"/>
                    <a:pt x="1003" y="2341"/>
                  </a:cubicBezTo>
                  <a:cubicBezTo>
                    <a:pt x="486" y="2919"/>
                    <a:pt x="0" y="3618"/>
                    <a:pt x="0" y="4408"/>
                  </a:cubicBezTo>
                  <a:cubicBezTo>
                    <a:pt x="0" y="5533"/>
                    <a:pt x="973" y="6384"/>
                    <a:pt x="1976" y="6870"/>
                  </a:cubicBezTo>
                  <a:cubicBezTo>
                    <a:pt x="3587" y="7691"/>
                    <a:pt x="5411" y="7965"/>
                    <a:pt x="7204" y="7995"/>
                  </a:cubicBezTo>
                  <a:cubicBezTo>
                    <a:pt x="7365" y="7999"/>
                    <a:pt x="7526" y="8001"/>
                    <a:pt x="7686" y="8001"/>
                  </a:cubicBezTo>
                  <a:cubicBezTo>
                    <a:pt x="11409" y="8001"/>
                    <a:pt x="15047" y="7009"/>
                    <a:pt x="18602" y="5989"/>
                  </a:cubicBezTo>
                  <a:cubicBezTo>
                    <a:pt x="19210" y="5807"/>
                    <a:pt x="19788" y="5655"/>
                    <a:pt x="20396" y="5563"/>
                  </a:cubicBezTo>
                  <a:lnTo>
                    <a:pt x="20365" y="5320"/>
                  </a:lnTo>
                  <a:cubicBezTo>
                    <a:pt x="20274" y="5320"/>
                    <a:pt x="20183" y="5290"/>
                    <a:pt x="20092" y="5229"/>
                  </a:cubicBezTo>
                  <a:lnTo>
                    <a:pt x="20092" y="5259"/>
                  </a:lnTo>
                  <a:cubicBezTo>
                    <a:pt x="20006" y="5254"/>
                    <a:pt x="19918" y="5251"/>
                    <a:pt x="19831" y="5251"/>
                  </a:cubicBezTo>
                  <a:cubicBezTo>
                    <a:pt x="19424" y="5251"/>
                    <a:pt x="19008" y="5306"/>
                    <a:pt x="18633" y="5381"/>
                  </a:cubicBezTo>
                  <a:cubicBezTo>
                    <a:pt x="16262" y="5715"/>
                    <a:pt x="13891" y="6080"/>
                    <a:pt x="11550" y="6536"/>
                  </a:cubicBezTo>
                  <a:cubicBezTo>
                    <a:pt x="10096" y="6817"/>
                    <a:pt x="8642" y="7119"/>
                    <a:pt x="7188" y="7119"/>
                  </a:cubicBezTo>
                  <a:cubicBezTo>
                    <a:pt x="6910" y="7119"/>
                    <a:pt x="6631" y="7108"/>
                    <a:pt x="6353" y="7083"/>
                  </a:cubicBezTo>
                  <a:cubicBezTo>
                    <a:pt x="4620" y="6931"/>
                    <a:pt x="2827" y="6110"/>
                    <a:pt x="1945" y="4621"/>
                  </a:cubicBezTo>
                  <a:cubicBezTo>
                    <a:pt x="1763" y="4256"/>
                    <a:pt x="1581" y="3892"/>
                    <a:pt x="1550" y="3496"/>
                  </a:cubicBezTo>
                  <a:cubicBezTo>
                    <a:pt x="1520" y="2828"/>
                    <a:pt x="1824" y="2189"/>
                    <a:pt x="2189" y="1642"/>
                  </a:cubicBezTo>
                  <a:cubicBezTo>
                    <a:pt x="2645" y="1034"/>
                    <a:pt x="3222" y="487"/>
                    <a:pt x="3891" y="92"/>
                  </a:cubicBezTo>
                  <a:lnTo>
                    <a:pt x="3830" y="1"/>
                  </a:ln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78"/>
            <p:cNvSpPr/>
            <p:nvPr/>
          </p:nvSpPr>
          <p:spPr>
            <a:xfrm>
              <a:off x="4326325" y="4513850"/>
              <a:ext cx="464325" cy="195625"/>
            </a:xfrm>
            <a:custGeom>
              <a:avLst/>
              <a:gdLst/>
              <a:ahLst/>
              <a:cxnLst/>
              <a:rect l="l" t="t" r="r" b="b"/>
              <a:pathLst>
                <a:path w="18573" h="7825" extrusionOk="0">
                  <a:moveTo>
                    <a:pt x="5272" y="0"/>
                  </a:moveTo>
                  <a:cubicBezTo>
                    <a:pt x="5044" y="0"/>
                    <a:pt x="4817" y="12"/>
                    <a:pt x="4591" y="38"/>
                  </a:cubicBezTo>
                  <a:cubicBezTo>
                    <a:pt x="3800" y="129"/>
                    <a:pt x="3040" y="403"/>
                    <a:pt x="2372" y="798"/>
                  </a:cubicBezTo>
                  <a:cubicBezTo>
                    <a:pt x="1703" y="1193"/>
                    <a:pt x="1126" y="1710"/>
                    <a:pt x="670" y="2348"/>
                  </a:cubicBezTo>
                  <a:cubicBezTo>
                    <a:pt x="305" y="2895"/>
                    <a:pt x="1" y="3534"/>
                    <a:pt x="62" y="4202"/>
                  </a:cubicBezTo>
                  <a:cubicBezTo>
                    <a:pt x="92" y="4598"/>
                    <a:pt x="244" y="4962"/>
                    <a:pt x="426" y="5327"/>
                  </a:cubicBezTo>
                  <a:cubicBezTo>
                    <a:pt x="1308" y="6816"/>
                    <a:pt x="3101" y="7637"/>
                    <a:pt x="4834" y="7789"/>
                  </a:cubicBezTo>
                  <a:cubicBezTo>
                    <a:pt x="5112" y="7814"/>
                    <a:pt x="5391" y="7825"/>
                    <a:pt x="5669" y="7825"/>
                  </a:cubicBezTo>
                  <a:cubicBezTo>
                    <a:pt x="7123" y="7825"/>
                    <a:pt x="8577" y="7523"/>
                    <a:pt x="10031" y="7242"/>
                  </a:cubicBezTo>
                  <a:cubicBezTo>
                    <a:pt x="12372" y="6786"/>
                    <a:pt x="14743" y="6421"/>
                    <a:pt x="17114" y="6087"/>
                  </a:cubicBezTo>
                  <a:cubicBezTo>
                    <a:pt x="17514" y="6012"/>
                    <a:pt x="17914" y="5957"/>
                    <a:pt x="18314" y="5957"/>
                  </a:cubicBezTo>
                  <a:cubicBezTo>
                    <a:pt x="18400" y="5957"/>
                    <a:pt x="18487" y="5960"/>
                    <a:pt x="18573" y="5965"/>
                  </a:cubicBezTo>
                  <a:lnTo>
                    <a:pt x="18573" y="5935"/>
                  </a:lnTo>
                  <a:cubicBezTo>
                    <a:pt x="17782" y="5418"/>
                    <a:pt x="17144" y="2835"/>
                    <a:pt x="17296" y="1436"/>
                  </a:cubicBezTo>
                  <a:cubicBezTo>
                    <a:pt x="14348" y="1376"/>
                    <a:pt x="11430" y="1072"/>
                    <a:pt x="8542" y="494"/>
                  </a:cubicBezTo>
                  <a:cubicBezTo>
                    <a:pt x="7461" y="268"/>
                    <a:pt x="6360" y="0"/>
                    <a:pt x="5272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78"/>
            <p:cNvSpPr/>
            <p:nvPr/>
          </p:nvSpPr>
          <p:spPr>
            <a:xfrm>
              <a:off x="4668275" y="4226800"/>
              <a:ext cx="525875" cy="165675"/>
            </a:xfrm>
            <a:custGeom>
              <a:avLst/>
              <a:gdLst/>
              <a:ahLst/>
              <a:cxnLst/>
              <a:rect l="l" t="t" r="r" b="b"/>
              <a:pathLst>
                <a:path w="21035" h="6627" extrusionOk="0">
                  <a:moveTo>
                    <a:pt x="1" y="0"/>
                  </a:moveTo>
                  <a:lnTo>
                    <a:pt x="10883" y="6627"/>
                  </a:lnTo>
                  <a:cubicBezTo>
                    <a:pt x="14864" y="3617"/>
                    <a:pt x="19363" y="395"/>
                    <a:pt x="21035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78"/>
            <p:cNvSpPr/>
            <p:nvPr/>
          </p:nvSpPr>
          <p:spPr>
            <a:xfrm>
              <a:off x="5062675" y="4469200"/>
              <a:ext cx="348800" cy="197275"/>
            </a:xfrm>
            <a:custGeom>
              <a:avLst/>
              <a:gdLst/>
              <a:ahLst/>
              <a:cxnLst/>
              <a:rect l="l" t="t" r="r" b="b"/>
              <a:pathLst>
                <a:path w="13952" h="7891" extrusionOk="0">
                  <a:moveTo>
                    <a:pt x="8481" y="1"/>
                  </a:moveTo>
                  <a:cubicBezTo>
                    <a:pt x="5624" y="1460"/>
                    <a:pt x="2706" y="2797"/>
                    <a:pt x="0" y="3952"/>
                  </a:cubicBezTo>
                  <a:lnTo>
                    <a:pt x="31" y="3982"/>
                  </a:lnTo>
                  <a:cubicBezTo>
                    <a:pt x="1003" y="4560"/>
                    <a:pt x="1976" y="5168"/>
                    <a:pt x="2949" y="5806"/>
                  </a:cubicBezTo>
                  <a:cubicBezTo>
                    <a:pt x="3861" y="6353"/>
                    <a:pt x="4742" y="6900"/>
                    <a:pt x="5745" y="7326"/>
                  </a:cubicBezTo>
                  <a:cubicBezTo>
                    <a:pt x="6019" y="7417"/>
                    <a:pt x="6292" y="7508"/>
                    <a:pt x="6566" y="7599"/>
                  </a:cubicBezTo>
                  <a:cubicBezTo>
                    <a:pt x="7167" y="7777"/>
                    <a:pt x="7784" y="7890"/>
                    <a:pt x="8393" y="7890"/>
                  </a:cubicBezTo>
                  <a:cubicBezTo>
                    <a:pt x="8616" y="7890"/>
                    <a:pt x="8838" y="7875"/>
                    <a:pt x="9058" y="7843"/>
                  </a:cubicBezTo>
                  <a:cubicBezTo>
                    <a:pt x="9575" y="7751"/>
                    <a:pt x="10092" y="7569"/>
                    <a:pt x="10578" y="7356"/>
                  </a:cubicBezTo>
                  <a:cubicBezTo>
                    <a:pt x="11946" y="6718"/>
                    <a:pt x="13101" y="5593"/>
                    <a:pt x="13618" y="4195"/>
                  </a:cubicBezTo>
                  <a:cubicBezTo>
                    <a:pt x="13861" y="3587"/>
                    <a:pt x="13952" y="2918"/>
                    <a:pt x="13739" y="2311"/>
                  </a:cubicBezTo>
                  <a:cubicBezTo>
                    <a:pt x="13374" y="1338"/>
                    <a:pt x="12280" y="882"/>
                    <a:pt x="11247" y="669"/>
                  </a:cubicBezTo>
                  <a:lnTo>
                    <a:pt x="11186" y="669"/>
                  </a:lnTo>
                  <a:cubicBezTo>
                    <a:pt x="10274" y="487"/>
                    <a:pt x="9301" y="426"/>
                    <a:pt x="8481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78"/>
            <p:cNvSpPr/>
            <p:nvPr/>
          </p:nvSpPr>
          <p:spPr>
            <a:xfrm>
              <a:off x="5226800" y="4485625"/>
              <a:ext cx="253825" cy="198950"/>
            </a:xfrm>
            <a:custGeom>
              <a:avLst/>
              <a:gdLst/>
              <a:ahLst/>
              <a:cxnLst/>
              <a:rect l="l" t="t" r="r" b="b"/>
              <a:pathLst>
                <a:path w="10153" h="7958" extrusionOk="0">
                  <a:moveTo>
                    <a:pt x="5414" y="0"/>
                  </a:moveTo>
                  <a:cubicBezTo>
                    <a:pt x="5170" y="0"/>
                    <a:pt x="4926" y="6"/>
                    <a:pt x="4682" y="12"/>
                  </a:cubicBezTo>
                  <a:cubicBezTo>
                    <a:pt x="5715" y="225"/>
                    <a:pt x="6809" y="681"/>
                    <a:pt x="7174" y="1654"/>
                  </a:cubicBezTo>
                  <a:cubicBezTo>
                    <a:pt x="7387" y="2261"/>
                    <a:pt x="7296" y="2930"/>
                    <a:pt x="7053" y="3538"/>
                  </a:cubicBezTo>
                  <a:cubicBezTo>
                    <a:pt x="6536" y="4936"/>
                    <a:pt x="5381" y="6061"/>
                    <a:pt x="4013" y="6699"/>
                  </a:cubicBezTo>
                  <a:cubicBezTo>
                    <a:pt x="3527" y="6912"/>
                    <a:pt x="3010" y="7094"/>
                    <a:pt x="2493" y="7186"/>
                  </a:cubicBezTo>
                  <a:cubicBezTo>
                    <a:pt x="2273" y="7218"/>
                    <a:pt x="2051" y="7233"/>
                    <a:pt x="1828" y="7233"/>
                  </a:cubicBezTo>
                  <a:cubicBezTo>
                    <a:pt x="1219" y="7233"/>
                    <a:pt x="602" y="7120"/>
                    <a:pt x="1" y="6942"/>
                  </a:cubicBezTo>
                  <a:lnTo>
                    <a:pt x="1" y="6942"/>
                  </a:lnTo>
                  <a:cubicBezTo>
                    <a:pt x="1319" y="7431"/>
                    <a:pt x="2637" y="7958"/>
                    <a:pt x="3970" y="7958"/>
                  </a:cubicBezTo>
                  <a:cubicBezTo>
                    <a:pt x="4298" y="7958"/>
                    <a:pt x="4626" y="7926"/>
                    <a:pt x="4955" y="7854"/>
                  </a:cubicBezTo>
                  <a:cubicBezTo>
                    <a:pt x="6050" y="7611"/>
                    <a:pt x="7022" y="6912"/>
                    <a:pt x="7934" y="6213"/>
                  </a:cubicBezTo>
                  <a:cubicBezTo>
                    <a:pt x="8481" y="5787"/>
                    <a:pt x="9059" y="5331"/>
                    <a:pt x="9454" y="4754"/>
                  </a:cubicBezTo>
                  <a:cubicBezTo>
                    <a:pt x="9879" y="4146"/>
                    <a:pt x="10153" y="3447"/>
                    <a:pt x="10062" y="2748"/>
                  </a:cubicBezTo>
                  <a:cubicBezTo>
                    <a:pt x="9971" y="1623"/>
                    <a:pt x="9028" y="742"/>
                    <a:pt x="7995" y="377"/>
                  </a:cubicBezTo>
                  <a:cubicBezTo>
                    <a:pt x="7162" y="68"/>
                    <a:pt x="6292" y="0"/>
                    <a:pt x="5414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78"/>
            <p:cNvSpPr/>
            <p:nvPr/>
          </p:nvSpPr>
          <p:spPr>
            <a:xfrm>
              <a:off x="4805950" y="4393150"/>
              <a:ext cx="133525" cy="101425"/>
            </a:xfrm>
            <a:custGeom>
              <a:avLst/>
              <a:gdLst/>
              <a:ahLst/>
              <a:cxnLst/>
              <a:rect l="l" t="t" r="r" b="b"/>
              <a:pathLst>
                <a:path w="5341" h="4057" extrusionOk="0">
                  <a:moveTo>
                    <a:pt x="5058" y="0"/>
                  </a:moveTo>
                  <a:cubicBezTo>
                    <a:pt x="5022" y="0"/>
                    <a:pt x="4985" y="10"/>
                    <a:pt x="4950" y="33"/>
                  </a:cubicBezTo>
                  <a:cubicBezTo>
                    <a:pt x="3400" y="1340"/>
                    <a:pt x="1789" y="2587"/>
                    <a:pt x="148" y="3742"/>
                  </a:cubicBezTo>
                  <a:cubicBezTo>
                    <a:pt x="0" y="3840"/>
                    <a:pt x="71" y="4057"/>
                    <a:pt x="200" y="4057"/>
                  </a:cubicBezTo>
                  <a:cubicBezTo>
                    <a:pt x="230" y="4057"/>
                    <a:pt x="264" y="4044"/>
                    <a:pt x="300" y="4015"/>
                  </a:cubicBezTo>
                  <a:cubicBezTo>
                    <a:pt x="2002" y="2860"/>
                    <a:pt x="3613" y="1614"/>
                    <a:pt x="5193" y="277"/>
                  </a:cubicBezTo>
                  <a:cubicBezTo>
                    <a:pt x="5341" y="178"/>
                    <a:pt x="5210" y="0"/>
                    <a:pt x="5058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78"/>
            <p:cNvSpPr/>
            <p:nvPr/>
          </p:nvSpPr>
          <p:spPr>
            <a:xfrm>
              <a:off x="4567400" y="4562550"/>
              <a:ext cx="84950" cy="109250"/>
            </a:xfrm>
            <a:custGeom>
              <a:avLst/>
              <a:gdLst/>
              <a:ahLst/>
              <a:cxnLst/>
              <a:rect l="l" t="t" r="r" b="b"/>
              <a:pathLst>
                <a:path w="3398" h="4370" extrusionOk="0">
                  <a:moveTo>
                    <a:pt x="3128" y="1"/>
                  </a:moveTo>
                  <a:cubicBezTo>
                    <a:pt x="3080" y="1"/>
                    <a:pt x="3032" y="28"/>
                    <a:pt x="3002" y="96"/>
                  </a:cubicBezTo>
                  <a:cubicBezTo>
                    <a:pt x="2668" y="704"/>
                    <a:pt x="2334" y="1312"/>
                    <a:pt x="1939" y="1920"/>
                  </a:cubicBezTo>
                  <a:cubicBezTo>
                    <a:pt x="1452" y="1373"/>
                    <a:pt x="905" y="826"/>
                    <a:pt x="358" y="309"/>
                  </a:cubicBezTo>
                  <a:cubicBezTo>
                    <a:pt x="327" y="284"/>
                    <a:pt x="291" y="273"/>
                    <a:pt x="256" y="273"/>
                  </a:cubicBezTo>
                  <a:cubicBezTo>
                    <a:pt x="124" y="273"/>
                    <a:pt x="1" y="432"/>
                    <a:pt x="145" y="552"/>
                  </a:cubicBezTo>
                  <a:cubicBezTo>
                    <a:pt x="692" y="1099"/>
                    <a:pt x="1240" y="1647"/>
                    <a:pt x="1756" y="2194"/>
                  </a:cubicBezTo>
                  <a:cubicBezTo>
                    <a:pt x="1331" y="2862"/>
                    <a:pt x="875" y="3470"/>
                    <a:pt x="358" y="4078"/>
                  </a:cubicBezTo>
                  <a:cubicBezTo>
                    <a:pt x="240" y="4196"/>
                    <a:pt x="360" y="4369"/>
                    <a:pt x="491" y="4369"/>
                  </a:cubicBezTo>
                  <a:cubicBezTo>
                    <a:pt x="529" y="4369"/>
                    <a:pt x="567" y="4355"/>
                    <a:pt x="601" y="4321"/>
                  </a:cubicBezTo>
                  <a:cubicBezTo>
                    <a:pt x="1088" y="3713"/>
                    <a:pt x="1574" y="3106"/>
                    <a:pt x="1999" y="2467"/>
                  </a:cubicBezTo>
                  <a:cubicBezTo>
                    <a:pt x="2364" y="2862"/>
                    <a:pt x="2729" y="3288"/>
                    <a:pt x="3063" y="3713"/>
                  </a:cubicBezTo>
                  <a:cubicBezTo>
                    <a:pt x="3101" y="3759"/>
                    <a:pt x="3143" y="3778"/>
                    <a:pt x="3182" y="3778"/>
                  </a:cubicBezTo>
                  <a:cubicBezTo>
                    <a:pt x="3301" y="3778"/>
                    <a:pt x="3398" y="3607"/>
                    <a:pt x="3306" y="3470"/>
                  </a:cubicBezTo>
                  <a:cubicBezTo>
                    <a:pt x="2942" y="3014"/>
                    <a:pt x="2577" y="2589"/>
                    <a:pt x="2182" y="2163"/>
                  </a:cubicBezTo>
                  <a:cubicBezTo>
                    <a:pt x="2577" y="1555"/>
                    <a:pt x="2942" y="917"/>
                    <a:pt x="3276" y="248"/>
                  </a:cubicBezTo>
                  <a:cubicBezTo>
                    <a:pt x="3338" y="124"/>
                    <a:pt x="3232" y="1"/>
                    <a:pt x="3128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78"/>
            <p:cNvSpPr/>
            <p:nvPr/>
          </p:nvSpPr>
          <p:spPr>
            <a:xfrm>
              <a:off x="4457875" y="4562300"/>
              <a:ext cx="94925" cy="112550"/>
            </a:xfrm>
            <a:custGeom>
              <a:avLst/>
              <a:gdLst/>
              <a:ahLst/>
              <a:cxnLst/>
              <a:rect l="l" t="t" r="r" b="b"/>
              <a:pathLst>
                <a:path w="3797" h="4502" extrusionOk="0">
                  <a:moveTo>
                    <a:pt x="3338" y="0"/>
                  </a:moveTo>
                  <a:cubicBezTo>
                    <a:pt x="3291" y="0"/>
                    <a:pt x="3246" y="23"/>
                    <a:pt x="3219" y="76"/>
                  </a:cubicBezTo>
                  <a:cubicBezTo>
                    <a:pt x="2885" y="653"/>
                    <a:pt x="2520" y="1201"/>
                    <a:pt x="2155" y="1748"/>
                  </a:cubicBezTo>
                  <a:cubicBezTo>
                    <a:pt x="1821" y="1201"/>
                    <a:pt x="1517" y="684"/>
                    <a:pt x="1274" y="106"/>
                  </a:cubicBezTo>
                  <a:cubicBezTo>
                    <a:pt x="1238" y="53"/>
                    <a:pt x="1190" y="31"/>
                    <a:pt x="1141" y="31"/>
                  </a:cubicBezTo>
                  <a:cubicBezTo>
                    <a:pt x="1023" y="31"/>
                    <a:pt x="906" y="160"/>
                    <a:pt x="970" y="289"/>
                  </a:cubicBezTo>
                  <a:cubicBezTo>
                    <a:pt x="1274" y="897"/>
                    <a:pt x="1578" y="1474"/>
                    <a:pt x="1943" y="2052"/>
                  </a:cubicBezTo>
                  <a:cubicBezTo>
                    <a:pt x="1365" y="2812"/>
                    <a:pt x="788" y="3541"/>
                    <a:pt x="119" y="4210"/>
                  </a:cubicBezTo>
                  <a:cubicBezTo>
                    <a:pt x="1" y="4328"/>
                    <a:pt x="121" y="4501"/>
                    <a:pt x="252" y="4501"/>
                  </a:cubicBezTo>
                  <a:cubicBezTo>
                    <a:pt x="290" y="4501"/>
                    <a:pt x="328" y="4487"/>
                    <a:pt x="362" y="4453"/>
                  </a:cubicBezTo>
                  <a:cubicBezTo>
                    <a:pt x="1000" y="3784"/>
                    <a:pt x="1578" y="3085"/>
                    <a:pt x="2125" y="2356"/>
                  </a:cubicBezTo>
                  <a:cubicBezTo>
                    <a:pt x="2551" y="3024"/>
                    <a:pt x="2976" y="3693"/>
                    <a:pt x="3462" y="4301"/>
                  </a:cubicBezTo>
                  <a:cubicBezTo>
                    <a:pt x="3500" y="4347"/>
                    <a:pt x="3542" y="4366"/>
                    <a:pt x="3582" y="4366"/>
                  </a:cubicBezTo>
                  <a:cubicBezTo>
                    <a:pt x="3700" y="4366"/>
                    <a:pt x="3797" y="4195"/>
                    <a:pt x="3706" y="4058"/>
                  </a:cubicBezTo>
                  <a:cubicBezTo>
                    <a:pt x="3219" y="3419"/>
                    <a:pt x="2763" y="2751"/>
                    <a:pt x="2338" y="2082"/>
                  </a:cubicBezTo>
                  <a:cubicBezTo>
                    <a:pt x="2763" y="1474"/>
                    <a:pt x="3128" y="866"/>
                    <a:pt x="3493" y="258"/>
                  </a:cubicBezTo>
                  <a:cubicBezTo>
                    <a:pt x="3579" y="129"/>
                    <a:pt x="3452" y="0"/>
                    <a:pt x="3338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78"/>
            <p:cNvSpPr/>
            <p:nvPr/>
          </p:nvSpPr>
          <p:spPr>
            <a:xfrm>
              <a:off x="5154600" y="4502425"/>
              <a:ext cx="137100" cy="117450"/>
            </a:xfrm>
            <a:custGeom>
              <a:avLst/>
              <a:gdLst/>
              <a:ahLst/>
              <a:cxnLst/>
              <a:rect l="l" t="t" r="r" b="b"/>
              <a:pathLst>
                <a:path w="5484" h="4698" extrusionOk="0">
                  <a:moveTo>
                    <a:pt x="5253" y="1"/>
                  </a:moveTo>
                  <a:cubicBezTo>
                    <a:pt x="5236" y="1"/>
                    <a:pt x="5218" y="3"/>
                    <a:pt x="5199" y="9"/>
                  </a:cubicBezTo>
                  <a:cubicBezTo>
                    <a:pt x="4317" y="374"/>
                    <a:pt x="3466" y="799"/>
                    <a:pt x="2646" y="1286"/>
                  </a:cubicBezTo>
                  <a:cubicBezTo>
                    <a:pt x="2615" y="1042"/>
                    <a:pt x="2585" y="769"/>
                    <a:pt x="2585" y="526"/>
                  </a:cubicBezTo>
                  <a:cubicBezTo>
                    <a:pt x="2570" y="419"/>
                    <a:pt x="2478" y="366"/>
                    <a:pt x="2395" y="366"/>
                  </a:cubicBezTo>
                  <a:cubicBezTo>
                    <a:pt x="2311" y="366"/>
                    <a:pt x="2235" y="419"/>
                    <a:pt x="2250" y="526"/>
                  </a:cubicBezTo>
                  <a:cubicBezTo>
                    <a:pt x="2250" y="860"/>
                    <a:pt x="2281" y="1164"/>
                    <a:pt x="2311" y="1468"/>
                  </a:cubicBezTo>
                  <a:cubicBezTo>
                    <a:pt x="1582" y="1924"/>
                    <a:pt x="852" y="2410"/>
                    <a:pt x="153" y="2927"/>
                  </a:cubicBezTo>
                  <a:cubicBezTo>
                    <a:pt x="0" y="3029"/>
                    <a:pt x="104" y="3259"/>
                    <a:pt x="249" y="3259"/>
                  </a:cubicBezTo>
                  <a:cubicBezTo>
                    <a:pt x="277" y="3259"/>
                    <a:pt x="306" y="3250"/>
                    <a:pt x="336" y="3231"/>
                  </a:cubicBezTo>
                  <a:cubicBezTo>
                    <a:pt x="974" y="2714"/>
                    <a:pt x="1643" y="2258"/>
                    <a:pt x="2342" y="1833"/>
                  </a:cubicBezTo>
                  <a:cubicBezTo>
                    <a:pt x="2402" y="2745"/>
                    <a:pt x="2463" y="3656"/>
                    <a:pt x="2524" y="4538"/>
                  </a:cubicBezTo>
                  <a:cubicBezTo>
                    <a:pt x="2539" y="4644"/>
                    <a:pt x="2630" y="4697"/>
                    <a:pt x="2714" y="4697"/>
                  </a:cubicBezTo>
                  <a:cubicBezTo>
                    <a:pt x="2798" y="4697"/>
                    <a:pt x="2874" y="4644"/>
                    <a:pt x="2858" y="4538"/>
                  </a:cubicBezTo>
                  <a:cubicBezTo>
                    <a:pt x="2798" y="3565"/>
                    <a:pt x="2737" y="2623"/>
                    <a:pt x="2676" y="1650"/>
                  </a:cubicBezTo>
                  <a:cubicBezTo>
                    <a:pt x="3497" y="1164"/>
                    <a:pt x="4378" y="708"/>
                    <a:pt x="5290" y="343"/>
                  </a:cubicBezTo>
                  <a:cubicBezTo>
                    <a:pt x="5484" y="260"/>
                    <a:pt x="5426" y="1"/>
                    <a:pt x="5253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78"/>
            <p:cNvSpPr/>
            <p:nvPr/>
          </p:nvSpPr>
          <p:spPr>
            <a:xfrm>
              <a:off x="4607175" y="4504725"/>
              <a:ext cx="134075" cy="179125"/>
            </a:xfrm>
            <a:custGeom>
              <a:avLst/>
              <a:gdLst/>
              <a:ahLst/>
              <a:cxnLst/>
              <a:rect l="l" t="t" r="r" b="b"/>
              <a:pathLst>
                <a:path w="5363" h="7165" extrusionOk="0">
                  <a:moveTo>
                    <a:pt x="3114" y="829"/>
                  </a:moveTo>
                  <a:cubicBezTo>
                    <a:pt x="3266" y="920"/>
                    <a:pt x="3448" y="981"/>
                    <a:pt x="3600" y="1042"/>
                  </a:cubicBezTo>
                  <a:cubicBezTo>
                    <a:pt x="3782" y="1406"/>
                    <a:pt x="3509" y="2288"/>
                    <a:pt x="3418" y="2653"/>
                  </a:cubicBezTo>
                  <a:cubicBezTo>
                    <a:pt x="3326" y="2926"/>
                    <a:pt x="3235" y="3200"/>
                    <a:pt x="3114" y="3473"/>
                  </a:cubicBezTo>
                  <a:cubicBezTo>
                    <a:pt x="2992" y="3048"/>
                    <a:pt x="2901" y="2622"/>
                    <a:pt x="2870" y="2166"/>
                  </a:cubicBezTo>
                  <a:cubicBezTo>
                    <a:pt x="2870" y="1923"/>
                    <a:pt x="2870" y="1680"/>
                    <a:pt x="2931" y="1437"/>
                  </a:cubicBezTo>
                  <a:cubicBezTo>
                    <a:pt x="2931" y="1224"/>
                    <a:pt x="2992" y="1011"/>
                    <a:pt x="3114" y="829"/>
                  </a:cubicBezTo>
                  <a:close/>
                  <a:moveTo>
                    <a:pt x="3326" y="4567"/>
                  </a:moveTo>
                  <a:lnTo>
                    <a:pt x="3326" y="4567"/>
                  </a:lnTo>
                  <a:cubicBezTo>
                    <a:pt x="3509" y="4750"/>
                    <a:pt x="3691" y="4932"/>
                    <a:pt x="3874" y="5115"/>
                  </a:cubicBezTo>
                  <a:cubicBezTo>
                    <a:pt x="4086" y="5388"/>
                    <a:pt x="4542" y="5905"/>
                    <a:pt x="4603" y="6239"/>
                  </a:cubicBezTo>
                  <a:cubicBezTo>
                    <a:pt x="4755" y="6452"/>
                    <a:pt x="4603" y="6543"/>
                    <a:pt x="4147" y="6543"/>
                  </a:cubicBezTo>
                  <a:cubicBezTo>
                    <a:pt x="4086" y="6422"/>
                    <a:pt x="4026" y="6330"/>
                    <a:pt x="3995" y="6239"/>
                  </a:cubicBezTo>
                  <a:cubicBezTo>
                    <a:pt x="3904" y="6057"/>
                    <a:pt x="3813" y="5905"/>
                    <a:pt x="3722" y="5722"/>
                  </a:cubicBezTo>
                  <a:cubicBezTo>
                    <a:pt x="3570" y="5358"/>
                    <a:pt x="3418" y="4963"/>
                    <a:pt x="3326" y="4567"/>
                  </a:cubicBezTo>
                  <a:close/>
                  <a:moveTo>
                    <a:pt x="237" y="1"/>
                  </a:moveTo>
                  <a:cubicBezTo>
                    <a:pt x="61" y="1"/>
                    <a:pt x="1" y="287"/>
                    <a:pt x="196" y="342"/>
                  </a:cubicBezTo>
                  <a:cubicBezTo>
                    <a:pt x="1472" y="677"/>
                    <a:pt x="1168" y="2379"/>
                    <a:pt x="1776" y="3260"/>
                  </a:cubicBezTo>
                  <a:cubicBezTo>
                    <a:pt x="2050" y="3656"/>
                    <a:pt x="2475" y="3899"/>
                    <a:pt x="2901" y="3899"/>
                  </a:cubicBezTo>
                  <a:cubicBezTo>
                    <a:pt x="2901" y="3929"/>
                    <a:pt x="2901" y="3929"/>
                    <a:pt x="2901" y="3960"/>
                  </a:cubicBezTo>
                  <a:cubicBezTo>
                    <a:pt x="2870" y="4020"/>
                    <a:pt x="2840" y="4081"/>
                    <a:pt x="2810" y="4142"/>
                  </a:cubicBezTo>
                  <a:cubicBezTo>
                    <a:pt x="2749" y="4263"/>
                    <a:pt x="2840" y="4385"/>
                    <a:pt x="2931" y="4415"/>
                  </a:cubicBezTo>
                  <a:cubicBezTo>
                    <a:pt x="3067" y="4931"/>
                    <a:pt x="3638" y="7164"/>
                    <a:pt x="4515" y="7164"/>
                  </a:cubicBezTo>
                  <a:cubicBezTo>
                    <a:pt x="4621" y="7164"/>
                    <a:pt x="4732" y="7132"/>
                    <a:pt x="4846" y="7060"/>
                  </a:cubicBezTo>
                  <a:cubicBezTo>
                    <a:pt x="5363" y="6726"/>
                    <a:pt x="4877" y="6026"/>
                    <a:pt x="4664" y="5662"/>
                  </a:cubicBezTo>
                  <a:cubicBezTo>
                    <a:pt x="4299" y="5054"/>
                    <a:pt x="3813" y="4507"/>
                    <a:pt x="3235" y="4051"/>
                  </a:cubicBezTo>
                  <a:cubicBezTo>
                    <a:pt x="3266" y="3960"/>
                    <a:pt x="3296" y="3899"/>
                    <a:pt x="3326" y="3808"/>
                  </a:cubicBezTo>
                  <a:cubicBezTo>
                    <a:pt x="3387" y="3808"/>
                    <a:pt x="3418" y="3777"/>
                    <a:pt x="3448" y="3747"/>
                  </a:cubicBezTo>
                  <a:cubicBezTo>
                    <a:pt x="3570" y="3686"/>
                    <a:pt x="3570" y="3564"/>
                    <a:pt x="3478" y="3473"/>
                  </a:cubicBezTo>
                  <a:cubicBezTo>
                    <a:pt x="3691" y="2896"/>
                    <a:pt x="3843" y="2318"/>
                    <a:pt x="3904" y="1680"/>
                  </a:cubicBezTo>
                  <a:cubicBezTo>
                    <a:pt x="3965" y="1285"/>
                    <a:pt x="4086" y="403"/>
                    <a:pt x="3478" y="282"/>
                  </a:cubicBezTo>
                  <a:cubicBezTo>
                    <a:pt x="3437" y="273"/>
                    <a:pt x="3396" y="269"/>
                    <a:pt x="3358" y="269"/>
                  </a:cubicBezTo>
                  <a:cubicBezTo>
                    <a:pt x="2866" y="269"/>
                    <a:pt x="2651" y="953"/>
                    <a:pt x="2567" y="1376"/>
                  </a:cubicBezTo>
                  <a:cubicBezTo>
                    <a:pt x="2445" y="2105"/>
                    <a:pt x="2597" y="2865"/>
                    <a:pt x="2810" y="3595"/>
                  </a:cubicBezTo>
                  <a:cubicBezTo>
                    <a:pt x="2802" y="3595"/>
                    <a:pt x="2794" y="3595"/>
                    <a:pt x="2787" y="3595"/>
                  </a:cubicBezTo>
                  <a:cubicBezTo>
                    <a:pt x="1864" y="3595"/>
                    <a:pt x="1683" y="1766"/>
                    <a:pt x="1442" y="1133"/>
                  </a:cubicBezTo>
                  <a:cubicBezTo>
                    <a:pt x="1199" y="586"/>
                    <a:pt x="864" y="160"/>
                    <a:pt x="287" y="8"/>
                  </a:cubicBezTo>
                  <a:cubicBezTo>
                    <a:pt x="269" y="3"/>
                    <a:pt x="252" y="1"/>
                    <a:pt x="237" y="1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78"/>
            <p:cNvSpPr/>
            <p:nvPr/>
          </p:nvSpPr>
          <p:spPr>
            <a:xfrm>
              <a:off x="4338500" y="3685750"/>
              <a:ext cx="202900" cy="523225"/>
            </a:xfrm>
            <a:custGeom>
              <a:avLst/>
              <a:gdLst/>
              <a:ahLst/>
              <a:cxnLst/>
              <a:rect l="l" t="t" r="r" b="b"/>
              <a:pathLst>
                <a:path w="8116" h="20929" extrusionOk="0">
                  <a:moveTo>
                    <a:pt x="1398" y="1"/>
                  </a:moveTo>
                  <a:cubicBezTo>
                    <a:pt x="699" y="3648"/>
                    <a:pt x="426" y="7356"/>
                    <a:pt x="608" y="11034"/>
                  </a:cubicBezTo>
                  <a:cubicBezTo>
                    <a:pt x="669" y="12159"/>
                    <a:pt x="760" y="13314"/>
                    <a:pt x="365" y="14378"/>
                  </a:cubicBezTo>
                  <a:cubicBezTo>
                    <a:pt x="243" y="14773"/>
                    <a:pt x="31" y="15168"/>
                    <a:pt x="0" y="15624"/>
                  </a:cubicBezTo>
                  <a:cubicBezTo>
                    <a:pt x="0" y="16141"/>
                    <a:pt x="304" y="16627"/>
                    <a:pt x="426" y="17144"/>
                  </a:cubicBezTo>
                  <a:cubicBezTo>
                    <a:pt x="608" y="17812"/>
                    <a:pt x="426" y="18512"/>
                    <a:pt x="608" y="19211"/>
                  </a:cubicBezTo>
                  <a:cubicBezTo>
                    <a:pt x="760" y="19971"/>
                    <a:pt x="1398" y="20609"/>
                    <a:pt x="2128" y="20822"/>
                  </a:cubicBezTo>
                  <a:cubicBezTo>
                    <a:pt x="2386" y="20898"/>
                    <a:pt x="2645" y="20928"/>
                    <a:pt x="2903" y="20928"/>
                  </a:cubicBezTo>
                  <a:cubicBezTo>
                    <a:pt x="3161" y="20928"/>
                    <a:pt x="3420" y="20898"/>
                    <a:pt x="3678" y="20852"/>
                  </a:cubicBezTo>
                  <a:cubicBezTo>
                    <a:pt x="4104" y="20791"/>
                    <a:pt x="4499" y="20700"/>
                    <a:pt x="4894" y="20578"/>
                  </a:cubicBezTo>
                  <a:cubicBezTo>
                    <a:pt x="5775" y="20335"/>
                    <a:pt x="6626" y="19971"/>
                    <a:pt x="7417" y="19484"/>
                  </a:cubicBezTo>
                  <a:cubicBezTo>
                    <a:pt x="7599" y="19363"/>
                    <a:pt x="7812" y="19241"/>
                    <a:pt x="7903" y="19028"/>
                  </a:cubicBezTo>
                  <a:cubicBezTo>
                    <a:pt x="8116" y="18633"/>
                    <a:pt x="7873" y="18177"/>
                    <a:pt x="7599" y="17812"/>
                  </a:cubicBezTo>
                  <a:cubicBezTo>
                    <a:pt x="6900" y="16779"/>
                    <a:pt x="6049" y="15867"/>
                    <a:pt x="5046" y="15077"/>
                  </a:cubicBezTo>
                  <a:cubicBezTo>
                    <a:pt x="4864" y="14925"/>
                    <a:pt x="4651" y="14743"/>
                    <a:pt x="4529" y="14499"/>
                  </a:cubicBezTo>
                  <a:cubicBezTo>
                    <a:pt x="4468" y="14347"/>
                    <a:pt x="4468" y="14195"/>
                    <a:pt x="4468" y="14013"/>
                  </a:cubicBezTo>
                  <a:cubicBezTo>
                    <a:pt x="4468" y="13284"/>
                    <a:pt x="4438" y="12584"/>
                    <a:pt x="4438" y="11855"/>
                  </a:cubicBezTo>
                  <a:lnTo>
                    <a:pt x="4408" y="11855"/>
                  </a:lnTo>
                  <a:lnTo>
                    <a:pt x="4408" y="11764"/>
                  </a:lnTo>
                  <a:lnTo>
                    <a:pt x="4408" y="1581"/>
                  </a:lnTo>
                  <a:cubicBezTo>
                    <a:pt x="4408" y="1156"/>
                    <a:pt x="4590" y="761"/>
                    <a:pt x="4833" y="457"/>
                  </a:cubicBezTo>
                  <a:lnTo>
                    <a:pt x="4833" y="426"/>
                  </a:lnTo>
                  <a:cubicBezTo>
                    <a:pt x="4104" y="396"/>
                    <a:pt x="3374" y="335"/>
                    <a:pt x="2645" y="274"/>
                  </a:cubicBezTo>
                  <a:cubicBezTo>
                    <a:pt x="2250" y="244"/>
                    <a:pt x="1885" y="213"/>
                    <a:pt x="1520" y="61"/>
                  </a:cubicBezTo>
                  <a:cubicBezTo>
                    <a:pt x="1490" y="61"/>
                    <a:pt x="1429" y="31"/>
                    <a:pt x="1398" y="1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78"/>
            <p:cNvSpPr/>
            <p:nvPr/>
          </p:nvSpPr>
          <p:spPr>
            <a:xfrm>
              <a:off x="4448675" y="3680425"/>
              <a:ext cx="929375" cy="546400"/>
            </a:xfrm>
            <a:custGeom>
              <a:avLst/>
              <a:gdLst/>
              <a:ahLst/>
              <a:cxnLst/>
              <a:rect l="l" t="t" r="r" b="b"/>
              <a:pathLst>
                <a:path w="37175" h="21856" extrusionOk="0">
                  <a:moveTo>
                    <a:pt x="1794" y="1"/>
                  </a:moveTo>
                  <a:cubicBezTo>
                    <a:pt x="1247" y="1"/>
                    <a:pt x="760" y="274"/>
                    <a:pt x="426" y="639"/>
                  </a:cubicBezTo>
                  <a:cubicBezTo>
                    <a:pt x="183" y="974"/>
                    <a:pt x="1" y="1369"/>
                    <a:pt x="1" y="1794"/>
                  </a:cubicBezTo>
                  <a:lnTo>
                    <a:pt x="1" y="11977"/>
                  </a:lnTo>
                  <a:lnTo>
                    <a:pt x="1" y="12068"/>
                  </a:lnTo>
                  <a:lnTo>
                    <a:pt x="31" y="12068"/>
                  </a:lnTo>
                  <a:cubicBezTo>
                    <a:pt x="31" y="12767"/>
                    <a:pt x="61" y="13497"/>
                    <a:pt x="61" y="14226"/>
                  </a:cubicBezTo>
                  <a:cubicBezTo>
                    <a:pt x="61" y="14378"/>
                    <a:pt x="61" y="14560"/>
                    <a:pt x="122" y="14712"/>
                  </a:cubicBezTo>
                  <a:cubicBezTo>
                    <a:pt x="244" y="14956"/>
                    <a:pt x="457" y="15138"/>
                    <a:pt x="639" y="15290"/>
                  </a:cubicBezTo>
                  <a:cubicBezTo>
                    <a:pt x="1642" y="16080"/>
                    <a:pt x="2493" y="16992"/>
                    <a:pt x="3192" y="18025"/>
                  </a:cubicBezTo>
                  <a:cubicBezTo>
                    <a:pt x="3466" y="18390"/>
                    <a:pt x="3709" y="18846"/>
                    <a:pt x="3496" y="19241"/>
                  </a:cubicBezTo>
                  <a:cubicBezTo>
                    <a:pt x="3405" y="19454"/>
                    <a:pt x="3192" y="19576"/>
                    <a:pt x="3010" y="19697"/>
                  </a:cubicBezTo>
                  <a:cubicBezTo>
                    <a:pt x="2219" y="20184"/>
                    <a:pt x="1368" y="20548"/>
                    <a:pt x="487" y="20791"/>
                  </a:cubicBezTo>
                  <a:cubicBezTo>
                    <a:pt x="639" y="21399"/>
                    <a:pt x="1186" y="21855"/>
                    <a:pt x="1855" y="21855"/>
                  </a:cubicBezTo>
                  <a:lnTo>
                    <a:pt x="35837" y="21855"/>
                  </a:lnTo>
                  <a:cubicBezTo>
                    <a:pt x="36597" y="21855"/>
                    <a:pt x="37175" y="21247"/>
                    <a:pt x="37175" y="20518"/>
                  </a:cubicBezTo>
                  <a:lnTo>
                    <a:pt x="37175" y="15290"/>
                  </a:lnTo>
                  <a:lnTo>
                    <a:pt x="37175" y="1612"/>
                  </a:lnTo>
                  <a:cubicBezTo>
                    <a:pt x="37175" y="791"/>
                    <a:pt x="36506" y="122"/>
                    <a:pt x="35685" y="122"/>
                  </a:cubicBezTo>
                  <a:lnTo>
                    <a:pt x="30457" y="92"/>
                  </a:lnTo>
                  <a:lnTo>
                    <a:pt x="25533" y="92"/>
                  </a:lnTo>
                  <a:lnTo>
                    <a:pt x="20670" y="62"/>
                  </a:lnTo>
                  <a:lnTo>
                    <a:pt x="17995" y="62"/>
                  </a:lnTo>
                  <a:lnTo>
                    <a:pt x="10366" y="31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78"/>
            <p:cNvSpPr/>
            <p:nvPr/>
          </p:nvSpPr>
          <p:spPr>
            <a:xfrm>
              <a:off x="4386800" y="3973325"/>
              <a:ext cx="67300" cy="49175"/>
            </a:xfrm>
            <a:custGeom>
              <a:avLst/>
              <a:gdLst/>
              <a:ahLst/>
              <a:cxnLst/>
              <a:rect l="l" t="t" r="r" b="b"/>
              <a:pathLst>
                <a:path w="2692" h="1967" extrusionOk="0">
                  <a:moveTo>
                    <a:pt x="2423" y="1"/>
                  </a:moveTo>
                  <a:cubicBezTo>
                    <a:pt x="2401" y="1"/>
                    <a:pt x="2377" y="6"/>
                    <a:pt x="2354" y="18"/>
                  </a:cubicBezTo>
                  <a:cubicBezTo>
                    <a:pt x="1989" y="170"/>
                    <a:pt x="1655" y="382"/>
                    <a:pt x="1381" y="717"/>
                  </a:cubicBezTo>
                  <a:cubicBezTo>
                    <a:pt x="1134" y="1019"/>
                    <a:pt x="887" y="1619"/>
                    <a:pt x="415" y="1619"/>
                  </a:cubicBezTo>
                  <a:cubicBezTo>
                    <a:pt x="365" y="1619"/>
                    <a:pt x="312" y="1613"/>
                    <a:pt x="257" y="1598"/>
                  </a:cubicBezTo>
                  <a:cubicBezTo>
                    <a:pt x="242" y="1593"/>
                    <a:pt x="227" y="1591"/>
                    <a:pt x="213" y="1591"/>
                  </a:cubicBezTo>
                  <a:cubicBezTo>
                    <a:pt x="61" y="1591"/>
                    <a:pt x="1" y="1877"/>
                    <a:pt x="196" y="1933"/>
                  </a:cubicBezTo>
                  <a:cubicBezTo>
                    <a:pt x="278" y="1956"/>
                    <a:pt x="357" y="1967"/>
                    <a:pt x="434" y="1967"/>
                  </a:cubicBezTo>
                  <a:cubicBezTo>
                    <a:pt x="757" y="1967"/>
                    <a:pt x="1033" y="1771"/>
                    <a:pt x="1229" y="1477"/>
                  </a:cubicBezTo>
                  <a:cubicBezTo>
                    <a:pt x="1625" y="990"/>
                    <a:pt x="1898" y="565"/>
                    <a:pt x="2506" y="322"/>
                  </a:cubicBezTo>
                  <a:cubicBezTo>
                    <a:pt x="2692" y="242"/>
                    <a:pt x="2577" y="1"/>
                    <a:pt x="2423" y="1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78"/>
            <p:cNvSpPr/>
            <p:nvPr/>
          </p:nvSpPr>
          <p:spPr>
            <a:xfrm>
              <a:off x="5059575" y="3627500"/>
              <a:ext cx="32850" cy="60925"/>
            </a:xfrm>
            <a:custGeom>
              <a:avLst/>
              <a:gdLst/>
              <a:ahLst/>
              <a:cxnLst/>
              <a:rect l="l" t="t" r="r" b="b"/>
              <a:pathLst>
                <a:path w="1314" h="2437" extrusionOk="0">
                  <a:moveTo>
                    <a:pt x="228" y="0"/>
                  </a:moveTo>
                  <a:cubicBezTo>
                    <a:pt x="125" y="0"/>
                    <a:pt x="1" y="118"/>
                    <a:pt x="64" y="264"/>
                  </a:cubicBezTo>
                  <a:cubicBezTo>
                    <a:pt x="367" y="963"/>
                    <a:pt x="641" y="1662"/>
                    <a:pt x="945" y="2361"/>
                  </a:cubicBezTo>
                  <a:cubicBezTo>
                    <a:pt x="972" y="2414"/>
                    <a:pt x="1017" y="2437"/>
                    <a:pt x="1065" y="2437"/>
                  </a:cubicBezTo>
                  <a:cubicBezTo>
                    <a:pt x="1180" y="2437"/>
                    <a:pt x="1313" y="2308"/>
                    <a:pt x="1249" y="2179"/>
                  </a:cubicBezTo>
                  <a:cubicBezTo>
                    <a:pt x="945" y="1480"/>
                    <a:pt x="641" y="781"/>
                    <a:pt x="337" y="81"/>
                  </a:cubicBezTo>
                  <a:cubicBezTo>
                    <a:pt x="318" y="24"/>
                    <a:pt x="275" y="0"/>
                    <a:pt x="228" y="0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78"/>
            <p:cNvSpPr/>
            <p:nvPr/>
          </p:nvSpPr>
          <p:spPr>
            <a:xfrm>
              <a:off x="5076350" y="3128750"/>
              <a:ext cx="88175" cy="215075"/>
            </a:xfrm>
            <a:custGeom>
              <a:avLst/>
              <a:gdLst/>
              <a:ahLst/>
              <a:cxnLst/>
              <a:rect l="l" t="t" r="r" b="b"/>
              <a:pathLst>
                <a:path w="3527" h="8603" extrusionOk="0">
                  <a:moveTo>
                    <a:pt x="183" y="1"/>
                  </a:moveTo>
                  <a:cubicBezTo>
                    <a:pt x="172" y="43"/>
                    <a:pt x="164" y="85"/>
                    <a:pt x="157" y="127"/>
                  </a:cubicBezTo>
                  <a:lnTo>
                    <a:pt x="157" y="127"/>
                  </a:lnTo>
                  <a:cubicBezTo>
                    <a:pt x="167" y="85"/>
                    <a:pt x="176" y="43"/>
                    <a:pt x="183" y="1"/>
                  </a:cubicBezTo>
                  <a:close/>
                  <a:moveTo>
                    <a:pt x="157" y="127"/>
                  </a:moveTo>
                  <a:lnTo>
                    <a:pt x="157" y="127"/>
                  </a:lnTo>
                  <a:cubicBezTo>
                    <a:pt x="124" y="267"/>
                    <a:pt x="78" y="408"/>
                    <a:pt x="31" y="548"/>
                  </a:cubicBezTo>
                  <a:lnTo>
                    <a:pt x="0" y="548"/>
                  </a:lnTo>
                  <a:cubicBezTo>
                    <a:pt x="456" y="2189"/>
                    <a:pt x="943" y="3831"/>
                    <a:pt x="1429" y="5472"/>
                  </a:cubicBezTo>
                  <a:cubicBezTo>
                    <a:pt x="1611" y="6110"/>
                    <a:pt x="1794" y="6779"/>
                    <a:pt x="1885" y="7448"/>
                  </a:cubicBezTo>
                  <a:cubicBezTo>
                    <a:pt x="1915" y="7660"/>
                    <a:pt x="1946" y="7873"/>
                    <a:pt x="1946" y="8116"/>
                  </a:cubicBezTo>
                  <a:cubicBezTo>
                    <a:pt x="1980" y="8099"/>
                    <a:pt x="2016" y="8092"/>
                    <a:pt x="2053" y="8092"/>
                  </a:cubicBezTo>
                  <a:cubicBezTo>
                    <a:pt x="2150" y="8092"/>
                    <a:pt x="2253" y="8142"/>
                    <a:pt x="2341" y="8208"/>
                  </a:cubicBezTo>
                  <a:cubicBezTo>
                    <a:pt x="2523" y="8299"/>
                    <a:pt x="2706" y="8451"/>
                    <a:pt x="2858" y="8603"/>
                  </a:cubicBezTo>
                  <a:lnTo>
                    <a:pt x="2949" y="8390"/>
                  </a:lnTo>
                  <a:cubicBezTo>
                    <a:pt x="2797" y="8268"/>
                    <a:pt x="2766" y="8056"/>
                    <a:pt x="2797" y="7843"/>
                  </a:cubicBezTo>
                  <a:cubicBezTo>
                    <a:pt x="2858" y="7660"/>
                    <a:pt x="2949" y="7508"/>
                    <a:pt x="3040" y="7326"/>
                  </a:cubicBezTo>
                  <a:cubicBezTo>
                    <a:pt x="3192" y="7053"/>
                    <a:pt x="3314" y="6749"/>
                    <a:pt x="3405" y="6475"/>
                  </a:cubicBezTo>
                  <a:cubicBezTo>
                    <a:pt x="3496" y="6232"/>
                    <a:pt x="3526" y="5989"/>
                    <a:pt x="3526" y="5745"/>
                  </a:cubicBezTo>
                  <a:cubicBezTo>
                    <a:pt x="3496" y="5259"/>
                    <a:pt x="3192" y="4864"/>
                    <a:pt x="2858" y="4499"/>
                  </a:cubicBezTo>
                  <a:cubicBezTo>
                    <a:pt x="2250" y="3861"/>
                    <a:pt x="1581" y="3283"/>
                    <a:pt x="1064" y="2554"/>
                  </a:cubicBezTo>
                  <a:cubicBezTo>
                    <a:pt x="602" y="1860"/>
                    <a:pt x="29" y="947"/>
                    <a:pt x="157" y="127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78"/>
            <p:cNvSpPr/>
            <p:nvPr/>
          </p:nvSpPr>
          <p:spPr>
            <a:xfrm>
              <a:off x="4628000" y="2804300"/>
              <a:ext cx="445325" cy="398200"/>
            </a:xfrm>
            <a:custGeom>
              <a:avLst/>
              <a:gdLst/>
              <a:ahLst/>
              <a:cxnLst/>
              <a:rect l="l" t="t" r="r" b="b"/>
              <a:pathLst>
                <a:path w="17813" h="15928" extrusionOk="0">
                  <a:moveTo>
                    <a:pt x="9123" y="1"/>
                  </a:moveTo>
                  <a:cubicBezTo>
                    <a:pt x="8387" y="1"/>
                    <a:pt x="7654" y="117"/>
                    <a:pt x="6962" y="365"/>
                  </a:cubicBezTo>
                  <a:cubicBezTo>
                    <a:pt x="4560" y="1216"/>
                    <a:pt x="2949" y="3404"/>
                    <a:pt x="1612" y="5562"/>
                  </a:cubicBezTo>
                  <a:cubicBezTo>
                    <a:pt x="974" y="6565"/>
                    <a:pt x="366" y="7629"/>
                    <a:pt x="1" y="8754"/>
                  </a:cubicBezTo>
                  <a:lnTo>
                    <a:pt x="123" y="8784"/>
                  </a:lnTo>
                  <a:cubicBezTo>
                    <a:pt x="518" y="8997"/>
                    <a:pt x="791" y="9392"/>
                    <a:pt x="943" y="9848"/>
                  </a:cubicBezTo>
                  <a:cubicBezTo>
                    <a:pt x="1034" y="10152"/>
                    <a:pt x="1095" y="10456"/>
                    <a:pt x="1095" y="10760"/>
                  </a:cubicBezTo>
                  <a:cubicBezTo>
                    <a:pt x="1156" y="11550"/>
                    <a:pt x="1004" y="12310"/>
                    <a:pt x="1126" y="13100"/>
                  </a:cubicBezTo>
                  <a:cubicBezTo>
                    <a:pt x="1156" y="13343"/>
                    <a:pt x="1217" y="13556"/>
                    <a:pt x="1308" y="13799"/>
                  </a:cubicBezTo>
                  <a:cubicBezTo>
                    <a:pt x="1369" y="13921"/>
                    <a:pt x="1430" y="14073"/>
                    <a:pt x="1490" y="14195"/>
                  </a:cubicBezTo>
                  <a:lnTo>
                    <a:pt x="1521" y="14195"/>
                  </a:lnTo>
                  <a:cubicBezTo>
                    <a:pt x="1612" y="13587"/>
                    <a:pt x="1977" y="11611"/>
                    <a:pt x="2189" y="11337"/>
                  </a:cubicBezTo>
                  <a:cubicBezTo>
                    <a:pt x="2737" y="10577"/>
                    <a:pt x="3345" y="9848"/>
                    <a:pt x="4165" y="9392"/>
                  </a:cubicBezTo>
                  <a:cubicBezTo>
                    <a:pt x="5259" y="8723"/>
                    <a:pt x="6597" y="8632"/>
                    <a:pt x="7873" y="8480"/>
                  </a:cubicBezTo>
                  <a:cubicBezTo>
                    <a:pt x="9150" y="8298"/>
                    <a:pt x="10487" y="7994"/>
                    <a:pt x="11369" y="7021"/>
                  </a:cubicBezTo>
                  <a:cubicBezTo>
                    <a:pt x="11551" y="6808"/>
                    <a:pt x="11703" y="6596"/>
                    <a:pt x="11855" y="6352"/>
                  </a:cubicBezTo>
                  <a:lnTo>
                    <a:pt x="11916" y="6413"/>
                  </a:lnTo>
                  <a:cubicBezTo>
                    <a:pt x="11703" y="7082"/>
                    <a:pt x="12007" y="7811"/>
                    <a:pt x="12433" y="8389"/>
                  </a:cubicBezTo>
                  <a:cubicBezTo>
                    <a:pt x="12858" y="8936"/>
                    <a:pt x="13405" y="9392"/>
                    <a:pt x="13861" y="9939"/>
                  </a:cubicBezTo>
                  <a:cubicBezTo>
                    <a:pt x="14287" y="10456"/>
                    <a:pt x="14621" y="11064"/>
                    <a:pt x="14834" y="11702"/>
                  </a:cubicBezTo>
                  <a:cubicBezTo>
                    <a:pt x="14895" y="11976"/>
                    <a:pt x="14986" y="12249"/>
                    <a:pt x="14956" y="12523"/>
                  </a:cubicBezTo>
                  <a:cubicBezTo>
                    <a:pt x="14925" y="12857"/>
                    <a:pt x="14804" y="13161"/>
                    <a:pt x="14713" y="13495"/>
                  </a:cubicBezTo>
                  <a:cubicBezTo>
                    <a:pt x="14530" y="14073"/>
                    <a:pt x="14500" y="14711"/>
                    <a:pt x="14621" y="15350"/>
                  </a:cubicBezTo>
                  <a:cubicBezTo>
                    <a:pt x="14652" y="15532"/>
                    <a:pt x="14713" y="15745"/>
                    <a:pt x="14773" y="15927"/>
                  </a:cubicBezTo>
                  <a:cubicBezTo>
                    <a:pt x="14804" y="15897"/>
                    <a:pt x="14834" y="15866"/>
                    <a:pt x="14864" y="15836"/>
                  </a:cubicBezTo>
                  <a:cubicBezTo>
                    <a:pt x="14981" y="15752"/>
                    <a:pt x="15126" y="15706"/>
                    <a:pt x="15268" y="15706"/>
                  </a:cubicBezTo>
                  <a:cubicBezTo>
                    <a:pt x="15384" y="15706"/>
                    <a:pt x="15498" y="15737"/>
                    <a:pt x="15594" y="15806"/>
                  </a:cubicBezTo>
                  <a:lnTo>
                    <a:pt x="15716" y="15836"/>
                  </a:lnTo>
                  <a:cubicBezTo>
                    <a:pt x="15746" y="15714"/>
                    <a:pt x="15776" y="15593"/>
                    <a:pt x="15807" y="15441"/>
                  </a:cubicBezTo>
                  <a:cubicBezTo>
                    <a:pt x="16020" y="14681"/>
                    <a:pt x="16415" y="13982"/>
                    <a:pt x="16992" y="13435"/>
                  </a:cubicBezTo>
                  <a:cubicBezTo>
                    <a:pt x="17114" y="13252"/>
                    <a:pt x="17144" y="13040"/>
                    <a:pt x="17235" y="12857"/>
                  </a:cubicBezTo>
                  <a:lnTo>
                    <a:pt x="17114" y="12796"/>
                  </a:lnTo>
                  <a:cubicBezTo>
                    <a:pt x="17630" y="10729"/>
                    <a:pt x="17813" y="8511"/>
                    <a:pt x="17175" y="6474"/>
                  </a:cubicBezTo>
                  <a:cubicBezTo>
                    <a:pt x="16962" y="5745"/>
                    <a:pt x="16627" y="5015"/>
                    <a:pt x="16202" y="4346"/>
                  </a:cubicBezTo>
                  <a:cubicBezTo>
                    <a:pt x="15260" y="2796"/>
                    <a:pt x="13922" y="1489"/>
                    <a:pt x="12250" y="699"/>
                  </a:cubicBezTo>
                  <a:cubicBezTo>
                    <a:pt x="11277" y="248"/>
                    <a:pt x="10197" y="1"/>
                    <a:pt x="9123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78"/>
            <p:cNvSpPr/>
            <p:nvPr/>
          </p:nvSpPr>
          <p:spPr>
            <a:xfrm>
              <a:off x="4941100" y="3130850"/>
              <a:ext cx="183900" cy="551900"/>
            </a:xfrm>
            <a:custGeom>
              <a:avLst/>
              <a:gdLst/>
              <a:ahLst/>
              <a:cxnLst/>
              <a:rect l="l" t="t" r="r" b="b"/>
              <a:pathLst>
                <a:path w="7356" h="22076" extrusionOk="0">
                  <a:moveTo>
                    <a:pt x="5077" y="1"/>
                  </a:moveTo>
                  <a:cubicBezTo>
                    <a:pt x="4972" y="1"/>
                    <a:pt x="4849" y="65"/>
                    <a:pt x="4742" y="129"/>
                  </a:cubicBezTo>
                  <a:cubicBezTo>
                    <a:pt x="4651" y="221"/>
                    <a:pt x="4559" y="281"/>
                    <a:pt x="4468" y="373"/>
                  </a:cubicBezTo>
                  <a:cubicBezTo>
                    <a:pt x="3891" y="920"/>
                    <a:pt x="3496" y="1619"/>
                    <a:pt x="3283" y="2379"/>
                  </a:cubicBezTo>
                  <a:cubicBezTo>
                    <a:pt x="3252" y="2531"/>
                    <a:pt x="3222" y="2652"/>
                    <a:pt x="3192" y="2774"/>
                  </a:cubicBezTo>
                  <a:lnTo>
                    <a:pt x="3070" y="2744"/>
                  </a:lnTo>
                  <a:cubicBezTo>
                    <a:pt x="2974" y="2675"/>
                    <a:pt x="2860" y="2644"/>
                    <a:pt x="2744" y="2644"/>
                  </a:cubicBezTo>
                  <a:cubicBezTo>
                    <a:pt x="2602" y="2644"/>
                    <a:pt x="2457" y="2690"/>
                    <a:pt x="2340" y="2774"/>
                  </a:cubicBezTo>
                  <a:cubicBezTo>
                    <a:pt x="2310" y="2804"/>
                    <a:pt x="2280" y="2835"/>
                    <a:pt x="2249" y="2865"/>
                  </a:cubicBezTo>
                  <a:cubicBezTo>
                    <a:pt x="2097" y="2987"/>
                    <a:pt x="2006" y="3199"/>
                    <a:pt x="1915" y="3382"/>
                  </a:cubicBezTo>
                  <a:cubicBezTo>
                    <a:pt x="1398" y="4689"/>
                    <a:pt x="1641" y="6178"/>
                    <a:pt x="1368" y="7576"/>
                  </a:cubicBezTo>
                  <a:cubicBezTo>
                    <a:pt x="1155" y="8883"/>
                    <a:pt x="456" y="10099"/>
                    <a:pt x="274" y="11406"/>
                  </a:cubicBezTo>
                  <a:cubicBezTo>
                    <a:pt x="0" y="13108"/>
                    <a:pt x="547" y="14841"/>
                    <a:pt x="760" y="16574"/>
                  </a:cubicBezTo>
                  <a:cubicBezTo>
                    <a:pt x="760" y="16695"/>
                    <a:pt x="760" y="16817"/>
                    <a:pt x="790" y="16938"/>
                  </a:cubicBezTo>
                  <a:cubicBezTo>
                    <a:pt x="851" y="17668"/>
                    <a:pt x="881" y="18397"/>
                    <a:pt x="881" y="19157"/>
                  </a:cubicBezTo>
                  <a:cubicBezTo>
                    <a:pt x="912" y="20039"/>
                    <a:pt x="942" y="20950"/>
                    <a:pt x="973" y="21832"/>
                  </a:cubicBezTo>
                  <a:lnTo>
                    <a:pt x="973" y="22045"/>
                  </a:lnTo>
                  <a:lnTo>
                    <a:pt x="5836" y="22075"/>
                  </a:lnTo>
                  <a:cubicBezTo>
                    <a:pt x="5502" y="21376"/>
                    <a:pt x="5167" y="20677"/>
                    <a:pt x="4863" y="19978"/>
                  </a:cubicBezTo>
                  <a:cubicBezTo>
                    <a:pt x="4407" y="18762"/>
                    <a:pt x="4043" y="17485"/>
                    <a:pt x="3921" y="16209"/>
                  </a:cubicBezTo>
                  <a:cubicBezTo>
                    <a:pt x="3769" y="14111"/>
                    <a:pt x="4316" y="11862"/>
                    <a:pt x="5775" y="10373"/>
                  </a:cubicBezTo>
                  <a:cubicBezTo>
                    <a:pt x="6322" y="9826"/>
                    <a:pt x="6991" y="9339"/>
                    <a:pt x="7234" y="8610"/>
                  </a:cubicBezTo>
                  <a:cubicBezTo>
                    <a:pt x="7295" y="8427"/>
                    <a:pt x="7325" y="8215"/>
                    <a:pt x="7356" y="8032"/>
                  </a:cubicBezTo>
                  <a:cubicBezTo>
                    <a:pt x="7356" y="7789"/>
                    <a:pt x="7325" y="7576"/>
                    <a:pt x="7295" y="7364"/>
                  </a:cubicBezTo>
                  <a:cubicBezTo>
                    <a:pt x="7204" y="6695"/>
                    <a:pt x="7021" y="6026"/>
                    <a:pt x="6839" y="5388"/>
                  </a:cubicBezTo>
                  <a:cubicBezTo>
                    <a:pt x="6353" y="3747"/>
                    <a:pt x="5866" y="2105"/>
                    <a:pt x="5410" y="464"/>
                  </a:cubicBezTo>
                  <a:cubicBezTo>
                    <a:pt x="5380" y="403"/>
                    <a:pt x="5350" y="342"/>
                    <a:pt x="5350" y="281"/>
                  </a:cubicBezTo>
                  <a:cubicBezTo>
                    <a:pt x="5319" y="190"/>
                    <a:pt x="5289" y="99"/>
                    <a:pt x="5198" y="38"/>
                  </a:cubicBezTo>
                  <a:cubicBezTo>
                    <a:pt x="5162" y="12"/>
                    <a:pt x="5121" y="1"/>
                    <a:pt x="5077" y="1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78"/>
            <p:cNvSpPr/>
            <p:nvPr/>
          </p:nvSpPr>
          <p:spPr>
            <a:xfrm>
              <a:off x="4415250" y="2975250"/>
              <a:ext cx="284225" cy="421925"/>
            </a:xfrm>
            <a:custGeom>
              <a:avLst/>
              <a:gdLst/>
              <a:ahLst/>
              <a:cxnLst/>
              <a:rect l="l" t="t" r="r" b="b"/>
              <a:pathLst>
                <a:path w="11369" h="16877" extrusionOk="0">
                  <a:moveTo>
                    <a:pt x="8116" y="1"/>
                  </a:moveTo>
                  <a:cubicBezTo>
                    <a:pt x="7903" y="244"/>
                    <a:pt x="7751" y="548"/>
                    <a:pt x="7599" y="821"/>
                  </a:cubicBezTo>
                  <a:cubicBezTo>
                    <a:pt x="6839" y="2220"/>
                    <a:pt x="5532" y="3223"/>
                    <a:pt x="4225" y="4135"/>
                  </a:cubicBezTo>
                  <a:cubicBezTo>
                    <a:pt x="3617" y="4560"/>
                    <a:pt x="2949" y="4986"/>
                    <a:pt x="2614" y="5654"/>
                  </a:cubicBezTo>
                  <a:cubicBezTo>
                    <a:pt x="1794" y="7265"/>
                    <a:pt x="3131" y="9332"/>
                    <a:pt x="2371" y="10974"/>
                  </a:cubicBezTo>
                  <a:cubicBezTo>
                    <a:pt x="1915" y="11855"/>
                    <a:pt x="942" y="12372"/>
                    <a:pt x="426" y="13223"/>
                  </a:cubicBezTo>
                  <a:cubicBezTo>
                    <a:pt x="91" y="13800"/>
                    <a:pt x="0" y="14530"/>
                    <a:pt x="183" y="15199"/>
                  </a:cubicBezTo>
                  <a:cubicBezTo>
                    <a:pt x="365" y="15837"/>
                    <a:pt x="821" y="16414"/>
                    <a:pt x="1398" y="16749"/>
                  </a:cubicBezTo>
                  <a:cubicBezTo>
                    <a:pt x="1556" y="16801"/>
                    <a:pt x="1691" y="16876"/>
                    <a:pt x="1842" y="16876"/>
                  </a:cubicBezTo>
                  <a:cubicBezTo>
                    <a:pt x="1866" y="16876"/>
                    <a:pt x="1890" y="16875"/>
                    <a:pt x="1915" y="16870"/>
                  </a:cubicBezTo>
                  <a:cubicBezTo>
                    <a:pt x="2067" y="16779"/>
                    <a:pt x="2189" y="16688"/>
                    <a:pt x="2310" y="16566"/>
                  </a:cubicBezTo>
                  <a:cubicBezTo>
                    <a:pt x="2584" y="16262"/>
                    <a:pt x="2584" y="15746"/>
                    <a:pt x="2949" y="15533"/>
                  </a:cubicBezTo>
                  <a:cubicBezTo>
                    <a:pt x="3076" y="15451"/>
                    <a:pt x="3213" y="15424"/>
                    <a:pt x="3357" y="15424"/>
                  </a:cubicBezTo>
                  <a:cubicBezTo>
                    <a:pt x="3654" y="15424"/>
                    <a:pt x="3976" y="15541"/>
                    <a:pt x="4280" y="15541"/>
                  </a:cubicBezTo>
                  <a:cubicBezTo>
                    <a:pt x="4323" y="15541"/>
                    <a:pt x="4366" y="15538"/>
                    <a:pt x="4408" y="15533"/>
                  </a:cubicBezTo>
                  <a:cubicBezTo>
                    <a:pt x="4712" y="15503"/>
                    <a:pt x="4985" y="15320"/>
                    <a:pt x="5319" y="15290"/>
                  </a:cubicBezTo>
                  <a:cubicBezTo>
                    <a:pt x="5349" y="15287"/>
                    <a:pt x="5378" y="15286"/>
                    <a:pt x="5408" y="15286"/>
                  </a:cubicBezTo>
                  <a:cubicBezTo>
                    <a:pt x="5621" y="15286"/>
                    <a:pt x="5842" y="15342"/>
                    <a:pt x="6060" y="15342"/>
                  </a:cubicBezTo>
                  <a:cubicBezTo>
                    <a:pt x="6190" y="15342"/>
                    <a:pt x="6319" y="15322"/>
                    <a:pt x="6444" y="15259"/>
                  </a:cubicBezTo>
                  <a:cubicBezTo>
                    <a:pt x="6566" y="15199"/>
                    <a:pt x="6687" y="15077"/>
                    <a:pt x="6809" y="14955"/>
                  </a:cubicBezTo>
                  <a:cubicBezTo>
                    <a:pt x="6984" y="14835"/>
                    <a:pt x="7198" y="14778"/>
                    <a:pt x="7414" y="14778"/>
                  </a:cubicBezTo>
                  <a:cubicBezTo>
                    <a:pt x="7797" y="14778"/>
                    <a:pt x="8184" y="14959"/>
                    <a:pt x="8359" y="15290"/>
                  </a:cubicBezTo>
                  <a:lnTo>
                    <a:pt x="8389" y="15381"/>
                  </a:lnTo>
                  <a:cubicBezTo>
                    <a:pt x="8876" y="15290"/>
                    <a:pt x="9362" y="15138"/>
                    <a:pt x="9818" y="14895"/>
                  </a:cubicBezTo>
                  <a:cubicBezTo>
                    <a:pt x="10456" y="14560"/>
                    <a:pt x="11034" y="14013"/>
                    <a:pt x="11368" y="13344"/>
                  </a:cubicBezTo>
                  <a:cubicBezTo>
                    <a:pt x="11125" y="12980"/>
                    <a:pt x="10912" y="12585"/>
                    <a:pt x="10730" y="12189"/>
                  </a:cubicBezTo>
                  <a:cubicBezTo>
                    <a:pt x="10547" y="11885"/>
                    <a:pt x="10396" y="11551"/>
                    <a:pt x="10304" y="11186"/>
                  </a:cubicBezTo>
                  <a:cubicBezTo>
                    <a:pt x="10213" y="10761"/>
                    <a:pt x="10213" y="10305"/>
                    <a:pt x="10213" y="9849"/>
                  </a:cubicBezTo>
                  <a:cubicBezTo>
                    <a:pt x="10213" y="9484"/>
                    <a:pt x="10183" y="9119"/>
                    <a:pt x="10152" y="8755"/>
                  </a:cubicBezTo>
                  <a:cubicBezTo>
                    <a:pt x="9696" y="8755"/>
                    <a:pt x="9271" y="8542"/>
                    <a:pt x="8997" y="8208"/>
                  </a:cubicBezTo>
                  <a:cubicBezTo>
                    <a:pt x="8633" y="8116"/>
                    <a:pt x="8268" y="7995"/>
                    <a:pt x="7964" y="7812"/>
                  </a:cubicBezTo>
                  <a:cubicBezTo>
                    <a:pt x="7873" y="7752"/>
                    <a:pt x="7751" y="7691"/>
                    <a:pt x="7690" y="7600"/>
                  </a:cubicBezTo>
                  <a:cubicBezTo>
                    <a:pt x="7690" y="7569"/>
                    <a:pt x="7660" y="7539"/>
                    <a:pt x="7660" y="7509"/>
                  </a:cubicBezTo>
                  <a:lnTo>
                    <a:pt x="7630" y="7509"/>
                  </a:lnTo>
                  <a:cubicBezTo>
                    <a:pt x="7234" y="7478"/>
                    <a:pt x="6900" y="7144"/>
                    <a:pt x="6809" y="6749"/>
                  </a:cubicBezTo>
                  <a:cubicBezTo>
                    <a:pt x="6687" y="6384"/>
                    <a:pt x="6718" y="5958"/>
                    <a:pt x="6778" y="5563"/>
                  </a:cubicBezTo>
                  <a:cubicBezTo>
                    <a:pt x="7022" y="3679"/>
                    <a:pt x="7417" y="1794"/>
                    <a:pt x="811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78"/>
            <p:cNvSpPr/>
            <p:nvPr/>
          </p:nvSpPr>
          <p:spPr>
            <a:xfrm>
              <a:off x="4582425" y="2775725"/>
              <a:ext cx="509150" cy="387250"/>
            </a:xfrm>
            <a:custGeom>
              <a:avLst/>
              <a:gdLst/>
              <a:ahLst/>
              <a:cxnLst/>
              <a:rect l="l" t="t" r="r" b="b"/>
              <a:pathLst>
                <a:path w="20366" h="15490" extrusionOk="0">
                  <a:moveTo>
                    <a:pt x="10701" y="1"/>
                  </a:moveTo>
                  <a:cubicBezTo>
                    <a:pt x="9305" y="1"/>
                    <a:pt x="7927" y="494"/>
                    <a:pt x="6748" y="1234"/>
                  </a:cubicBezTo>
                  <a:cubicBezTo>
                    <a:pt x="4681" y="2511"/>
                    <a:pt x="3101" y="4456"/>
                    <a:pt x="2037" y="6614"/>
                  </a:cubicBezTo>
                  <a:cubicBezTo>
                    <a:pt x="1794" y="7070"/>
                    <a:pt x="1611" y="7526"/>
                    <a:pt x="1429" y="7982"/>
                  </a:cubicBezTo>
                  <a:cubicBezTo>
                    <a:pt x="730" y="9775"/>
                    <a:pt x="335" y="11660"/>
                    <a:pt x="91" y="13544"/>
                  </a:cubicBezTo>
                  <a:cubicBezTo>
                    <a:pt x="31" y="13939"/>
                    <a:pt x="0" y="14365"/>
                    <a:pt x="122" y="14730"/>
                  </a:cubicBezTo>
                  <a:cubicBezTo>
                    <a:pt x="213" y="15125"/>
                    <a:pt x="547" y="15459"/>
                    <a:pt x="943" y="15490"/>
                  </a:cubicBezTo>
                  <a:lnTo>
                    <a:pt x="973" y="15490"/>
                  </a:lnTo>
                  <a:cubicBezTo>
                    <a:pt x="912" y="15338"/>
                    <a:pt x="912" y="15186"/>
                    <a:pt x="943" y="15003"/>
                  </a:cubicBezTo>
                  <a:cubicBezTo>
                    <a:pt x="1094" y="13331"/>
                    <a:pt x="1398" y="11690"/>
                    <a:pt x="1885" y="10079"/>
                  </a:cubicBezTo>
                  <a:lnTo>
                    <a:pt x="1763" y="10049"/>
                  </a:lnTo>
                  <a:cubicBezTo>
                    <a:pt x="1794" y="9988"/>
                    <a:pt x="1794" y="9958"/>
                    <a:pt x="1824" y="9897"/>
                  </a:cubicBezTo>
                  <a:cubicBezTo>
                    <a:pt x="2189" y="8772"/>
                    <a:pt x="2797" y="7708"/>
                    <a:pt x="3435" y="6705"/>
                  </a:cubicBezTo>
                  <a:cubicBezTo>
                    <a:pt x="4772" y="4547"/>
                    <a:pt x="6383" y="2359"/>
                    <a:pt x="8785" y="1508"/>
                  </a:cubicBezTo>
                  <a:cubicBezTo>
                    <a:pt x="9477" y="1260"/>
                    <a:pt x="10210" y="1144"/>
                    <a:pt x="10946" y="1144"/>
                  </a:cubicBezTo>
                  <a:cubicBezTo>
                    <a:pt x="12020" y="1144"/>
                    <a:pt x="13100" y="1391"/>
                    <a:pt x="14073" y="1842"/>
                  </a:cubicBezTo>
                  <a:cubicBezTo>
                    <a:pt x="15745" y="2632"/>
                    <a:pt x="17083" y="3939"/>
                    <a:pt x="18025" y="5489"/>
                  </a:cubicBezTo>
                  <a:cubicBezTo>
                    <a:pt x="18450" y="6158"/>
                    <a:pt x="18785" y="6888"/>
                    <a:pt x="18998" y="7617"/>
                  </a:cubicBezTo>
                  <a:cubicBezTo>
                    <a:pt x="19636" y="9654"/>
                    <a:pt x="19453" y="11872"/>
                    <a:pt x="18937" y="13939"/>
                  </a:cubicBezTo>
                  <a:lnTo>
                    <a:pt x="19058" y="14000"/>
                  </a:lnTo>
                  <a:cubicBezTo>
                    <a:pt x="19119" y="13848"/>
                    <a:pt x="19180" y="13696"/>
                    <a:pt x="19302" y="13575"/>
                  </a:cubicBezTo>
                  <a:cubicBezTo>
                    <a:pt x="19393" y="13483"/>
                    <a:pt x="19545" y="13392"/>
                    <a:pt x="19666" y="13392"/>
                  </a:cubicBezTo>
                  <a:cubicBezTo>
                    <a:pt x="20365" y="11265"/>
                    <a:pt x="20335" y="8894"/>
                    <a:pt x="19545" y="6766"/>
                  </a:cubicBezTo>
                  <a:cubicBezTo>
                    <a:pt x="18785" y="4608"/>
                    <a:pt x="17265" y="2754"/>
                    <a:pt x="15320" y="1538"/>
                  </a:cubicBezTo>
                  <a:cubicBezTo>
                    <a:pt x="14681" y="1143"/>
                    <a:pt x="14013" y="839"/>
                    <a:pt x="13344" y="565"/>
                  </a:cubicBezTo>
                  <a:cubicBezTo>
                    <a:pt x="12645" y="292"/>
                    <a:pt x="11885" y="79"/>
                    <a:pt x="11155" y="18"/>
                  </a:cubicBezTo>
                  <a:cubicBezTo>
                    <a:pt x="11004" y="6"/>
                    <a:pt x="10852" y="1"/>
                    <a:pt x="10701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78"/>
            <p:cNvSpPr/>
            <p:nvPr/>
          </p:nvSpPr>
          <p:spPr>
            <a:xfrm>
              <a:off x="4605225" y="3023125"/>
              <a:ext cx="46375" cy="157325"/>
            </a:xfrm>
            <a:custGeom>
              <a:avLst/>
              <a:gdLst/>
              <a:ahLst/>
              <a:cxnLst/>
              <a:rect l="l" t="t" r="r" b="b"/>
              <a:pathLst>
                <a:path w="1855" h="6293" extrusionOk="0">
                  <a:moveTo>
                    <a:pt x="912" y="1"/>
                  </a:moveTo>
                  <a:cubicBezTo>
                    <a:pt x="882" y="62"/>
                    <a:pt x="882" y="92"/>
                    <a:pt x="851" y="153"/>
                  </a:cubicBezTo>
                  <a:lnTo>
                    <a:pt x="973" y="183"/>
                  </a:lnTo>
                  <a:cubicBezTo>
                    <a:pt x="486" y="1794"/>
                    <a:pt x="182" y="3435"/>
                    <a:pt x="31" y="5107"/>
                  </a:cubicBezTo>
                  <a:cubicBezTo>
                    <a:pt x="0" y="5290"/>
                    <a:pt x="0" y="5442"/>
                    <a:pt x="61" y="5594"/>
                  </a:cubicBezTo>
                  <a:cubicBezTo>
                    <a:pt x="61" y="5624"/>
                    <a:pt x="91" y="5654"/>
                    <a:pt x="91" y="5685"/>
                  </a:cubicBezTo>
                  <a:cubicBezTo>
                    <a:pt x="152" y="5776"/>
                    <a:pt x="274" y="5837"/>
                    <a:pt x="365" y="5897"/>
                  </a:cubicBezTo>
                  <a:cubicBezTo>
                    <a:pt x="699" y="6080"/>
                    <a:pt x="1034" y="6201"/>
                    <a:pt x="1398" y="6293"/>
                  </a:cubicBezTo>
                  <a:cubicBezTo>
                    <a:pt x="1216" y="6110"/>
                    <a:pt x="1094" y="5867"/>
                    <a:pt x="1064" y="5624"/>
                  </a:cubicBezTo>
                  <a:cubicBezTo>
                    <a:pt x="1003" y="5290"/>
                    <a:pt x="1034" y="4986"/>
                    <a:pt x="1064" y="4651"/>
                  </a:cubicBezTo>
                  <a:cubicBezTo>
                    <a:pt x="1155" y="3891"/>
                    <a:pt x="1246" y="3131"/>
                    <a:pt x="1338" y="2341"/>
                  </a:cubicBezTo>
                  <a:cubicBezTo>
                    <a:pt x="1398" y="1916"/>
                    <a:pt x="1459" y="1429"/>
                    <a:pt x="1793" y="1095"/>
                  </a:cubicBezTo>
                  <a:lnTo>
                    <a:pt x="1854" y="1095"/>
                  </a:lnTo>
                  <a:cubicBezTo>
                    <a:pt x="1702" y="639"/>
                    <a:pt x="1429" y="244"/>
                    <a:pt x="1034" y="31"/>
                  </a:cubicBezTo>
                  <a:lnTo>
                    <a:pt x="912" y="1"/>
                  </a:ln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78"/>
            <p:cNvSpPr/>
            <p:nvPr/>
          </p:nvSpPr>
          <p:spPr>
            <a:xfrm>
              <a:off x="4605975" y="3188025"/>
              <a:ext cx="391375" cy="493950"/>
            </a:xfrm>
            <a:custGeom>
              <a:avLst/>
              <a:gdLst/>
              <a:ahLst/>
              <a:cxnLst/>
              <a:rect l="l" t="t" r="r" b="b"/>
              <a:pathLst>
                <a:path w="15655" h="19758" extrusionOk="0">
                  <a:moveTo>
                    <a:pt x="15472" y="1"/>
                  </a:moveTo>
                  <a:cubicBezTo>
                    <a:pt x="15107" y="882"/>
                    <a:pt x="14986" y="1885"/>
                    <a:pt x="14712" y="2797"/>
                  </a:cubicBezTo>
                  <a:cubicBezTo>
                    <a:pt x="13922" y="5259"/>
                    <a:pt x="11764" y="7235"/>
                    <a:pt x="9271" y="7812"/>
                  </a:cubicBezTo>
                  <a:cubicBezTo>
                    <a:pt x="8973" y="7862"/>
                    <a:pt x="8676" y="7912"/>
                    <a:pt x="8378" y="7912"/>
                  </a:cubicBezTo>
                  <a:cubicBezTo>
                    <a:pt x="8311" y="7912"/>
                    <a:pt x="8244" y="7909"/>
                    <a:pt x="8177" y="7903"/>
                  </a:cubicBezTo>
                  <a:cubicBezTo>
                    <a:pt x="7417" y="7873"/>
                    <a:pt x="6718" y="7508"/>
                    <a:pt x="6080" y="7144"/>
                  </a:cubicBezTo>
                  <a:cubicBezTo>
                    <a:pt x="5745" y="6931"/>
                    <a:pt x="5411" y="6718"/>
                    <a:pt x="5107" y="6475"/>
                  </a:cubicBezTo>
                  <a:cubicBezTo>
                    <a:pt x="4560" y="6019"/>
                    <a:pt x="4104" y="5441"/>
                    <a:pt x="3739" y="4833"/>
                  </a:cubicBezTo>
                  <a:cubicBezTo>
                    <a:pt x="3405" y="5502"/>
                    <a:pt x="2827" y="6049"/>
                    <a:pt x="2189" y="6384"/>
                  </a:cubicBezTo>
                  <a:cubicBezTo>
                    <a:pt x="1733" y="6627"/>
                    <a:pt x="1247" y="6779"/>
                    <a:pt x="760" y="6870"/>
                  </a:cubicBezTo>
                  <a:cubicBezTo>
                    <a:pt x="517" y="6931"/>
                    <a:pt x="244" y="6961"/>
                    <a:pt x="1" y="6992"/>
                  </a:cubicBezTo>
                  <a:cubicBezTo>
                    <a:pt x="213" y="9818"/>
                    <a:pt x="578" y="12676"/>
                    <a:pt x="1186" y="15472"/>
                  </a:cubicBezTo>
                  <a:cubicBezTo>
                    <a:pt x="1277" y="15897"/>
                    <a:pt x="1368" y="16323"/>
                    <a:pt x="1551" y="16718"/>
                  </a:cubicBezTo>
                  <a:cubicBezTo>
                    <a:pt x="1733" y="17083"/>
                    <a:pt x="1976" y="17417"/>
                    <a:pt x="2189" y="17752"/>
                  </a:cubicBezTo>
                  <a:cubicBezTo>
                    <a:pt x="2736" y="18511"/>
                    <a:pt x="3283" y="19271"/>
                    <a:pt x="4074" y="19727"/>
                  </a:cubicBezTo>
                  <a:lnTo>
                    <a:pt x="11703" y="19758"/>
                  </a:lnTo>
                  <a:lnTo>
                    <a:pt x="11703" y="19545"/>
                  </a:lnTo>
                  <a:cubicBezTo>
                    <a:pt x="13010" y="18208"/>
                    <a:pt x="13891" y="16475"/>
                    <a:pt x="14195" y="14651"/>
                  </a:cubicBezTo>
                  <a:cubicBezTo>
                    <a:pt x="14165" y="14530"/>
                    <a:pt x="14165" y="14408"/>
                    <a:pt x="14165" y="14287"/>
                  </a:cubicBezTo>
                  <a:cubicBezTo>
                    <a:pt x="13952" y="12554"/>
                    <a:pt x="13405" y="10821"/>
                    <a:pt x="13679" y="9119"/>
                  </a:cubicBezTo>
                  <a:cubicBezTo>
                    <a:pt x="13861" y="7812"/>
                    <a:pt x="14560" y="6596"/>
                    <a:pt x="14773" y="5289"/>
                  </a:cubicBezTo>
                  <a:cubicBezTo>
                    <a:pt x="15046" y="3891"/>
                    <a:pt x="14803" y="2402"/>
                    <a:pt x="15320" y="1095"/>
                  </a:cubicBezTo>
                  <a:cubicBezTo>
                    <a:pt x="15411" y="912"/>
                    <a:pt x="15502" y="700"/>
                    <a:pt x="15654" y="578"/>
                  </a:cubicBezTo>
                  <a:cubicBezTo>
                    <a:pt x="15594" y="396"/>
                    <a:pt x="15533" y="183"/>
                    <a:pt x="15502" y="1"/>
                  </a:cubicBez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78"/>
            <p:cNvSpPr/>
            <p:nvPr/>
          </p:nvSpPr>
          <p:spPr>
            <a:xfrm>
              <a:off x="4630300" y="3050475"/>
              <a:ext cx="38775" cy="143650"/>
            </a:xfrm>
            <a:custGeom>
              <a:avLst/>
              <a:gdLst/>
              <a:ahLst/>
              <a:cxnLst/>
              <a:rect l="l" t="t" r="r" b="b"/>
              <a:pathLst>
                <a:path w="1551" h="5746" extrusionOk="0">
                  <a:moveTo>
                    <a:pt x="790" y="1"/>
                  </a:moveTo>
                  <a:cubicBezTo>
                    <a:pt x="456" y="335"/>
                    <a:pt x="395" y="822"/>
                    <a:pt x="335" y="1247"/>
                  </a:cubicBezTo>
                  <a:cubicBezTo>
                    <a:pt x="243" y="2037"/>
                    <a:pt x="152" y="2797"/>
                    <a:pt x="61" y="3557"/>
                  </a:cubicBezTo>
                  <a:cubicBezTo>
                    <a:pt x="31" y="3892"/>
                    <a:pt x="0" y="4196"/>
                    <a:pt x="61" y="4530"/>
                  </a:cubicBezTo>
                  <a:cubicBezTo>
                    <a:pt x="91" y="4773"/>
                    <a:pt x="213" y="5016"/>
                    <a:pt x="395" y="5199"/>
                  </a:cubicBezTo>
                  <a:cubicBezTo>
                    <a:pt x="669" y="5533"/>
                    <a:pt x="1094" y="5746"/>
                    <a:pt x="1550" y="5746"/>
                  </a:cubicBezTo>
                  <a:cubicBezTo>
                    <a:pt x="1459" y="5138"/>
                    <a:pt x="1338" y="4530"/>
                    <a:pt x="1186" y="3952"/>
                  </a:cubicBezTo>
                  <a:lnTo>
                    <a:pt x="1216" y="3952"/>
                  </a:lnTo>
                  <a:cubicBezTo>
                    <a:pt x="1125" y="3709"/>
                    <a:pt x="1064" y="3466"/>
                    <a:pt x="1034" y="3253"/>
                  </a:cubicBezTo>
                  <a:cubicBezTo>
                    <a:pt x="912" y="2463"/>
                    <a:pt x="1064" y="1703"/>
                    <a:pt x="1003" y="913"/>
                  </a:cubicBezTo>
                  <a:cubicBezTo>
                    <a:pt x="1003" y="609"/>
                    <a:pt x="942" y="305"/>
                    <a:pt x="851" y="1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78"/>
            <p:cNvSpPr/>
            <p:nvPr/>
          </p:nvSpPr>
          <p:spPr>
            <a:xfrm>
              <a:off x="4659925" y="2963100"/>
              <a:ext cx="342750" cy="422725"/>
            </a:xfrm>
            <a:custGeom>
              <a:avLst/>
              <a:gdLst/>
              <a:ahLst/>
              <a:cxnLst/>
              <a:rect l="l" t="t" r="r" b="b"/>
              <a:pathLst>
                <a:path w="13710" h="16909" extrusionOk="0">
                  <a:moveTo>
                    <a:pt x="10578" y="0"/>
                  </a:moveTo>
                  <a:cubicBezTo>
                    <a:pt x="10426" y="244"/>
                    <a:pt x="10274" y="456"/>
                    <a:pt x="10092" y="669"/>
                  </a:cubicBezTo>
                  <a:cubicBezTo>
                    <a:pt x="9210" y="1611"/>
                    <a:pt x="7873" y="1946"/>
                    <a:pt x="6596" y="2128"/>
                  </a:cubicBezTo>
                  <a:cubicBezTo>
                    <a:pt x="5320" y="2280"/>
                    <a:pt x="3982" y="2371"/>
                    <a:pt x="2888" y="3040"/>
                  </a:cubicBezTo>
                  <a:cubicBezTo>
                    <a:pt x="2098" y="3496"/>
                    <a:pt x="1460" y="4225"/>
                    <a:pt x="943" y="4955"/>
                  </a:cubicBezTo>
                  <a:cubicBezTo>
                    <a:pt x="730" y="5259"/>
                    <a:pt x="335" y="7235"/>
                    <a:pt x="244" y="7843"/>
                  </a:cubicBezTo>
                  <a:lnTo>
                    <a:pt x="213" y="7843"/>
                  </a:lnTo>
                  <a:cubicBezTo>
                    <a:pt x="153" y="7721"/>
                    <a:pt x="92" y="7569"/>
                    <a:pt x="31" y="7447"/>
                  </a:cubicBezTo>
                  <a:lnTo>
                    <a:pt x="1" y="7447"/>
                  </a:lnTo>
                  <a:cubicBezTo>
                    <a:pt x="153" y="8025"/>
                    <a:pt x="274" y="8633"/>
                    <a:pt x="365" y="9241"/>
                  </a:cubicBezTo>
                  <a:cubicBezTo>
                    <a:pt x="396" y="9605"/>
                    <a:pt x="426" y="9970"/>
                    <a:pt x="426" y="10335"/>
                  </a:cubicBezTo>
                  <a:cubicBezTo>
                    <a:pt x="426" y="10791"/>
                    <a:pt x="426" y="11247"/>
                    <a:pt x="517" y="11672"/>
                  </a:cubicBezTo>
                  <a:cubicBezTo>
                    <a:pt x="609" y="12037"/>
                    <a:pt x="760" y="12371"/>
                    <a:pt x="943" y="12675"/>
                  </a:cubicBezTo>
                  <a:cubicBezTo>
                    <a:pt x="1125" y="13071"/>
                    <a:pt x="1338" y="13466"/>
                    <a:pt x="1581" y="13830"/>
                  </a:cubicBezTo>
                  <a:cubicBezTo>
                    <a:pt x="1946" y="14438"/>
                    <a:pt x="2402" y="15016"/>
                    <a:pt x="2949" y="15472"/>
                  </a:cubicBezTo>
                  <a:cubicBezTo>
                    <a:pt x="3253" y="15715"/>
                    <a:pt x="3587" y="15928"/>
                    <a:pt x="3922" y="16141"/>
                  </a:cubicBezTo>
                  <a:cubicBezTo>
                    <a:pt x="4560" y="16505"/>
                    <a:pt x="5259" y="16870"/>
                    <a:pt x="6019" y="16900"/>
                  </a:cubicBezTo>
                  <a:cubicBezTo>
                    <a:pt x="6086" y="16906"/>
                    <a:pt x="6153" y="16909"/>
                    <a:pt x="6220" y="16909"/>
                  </a:cubicBezTo>
                  <a:cubicBezTo>
                    <a:pt x="6518" y="16909"/>
                    <a:pt x="6815" y="16859"/>
                    <a:pt x="7113" y="16809"/>
                  </a:cubicBezTo>
                  <a:cubicBezTo>
                    <a:pt x="9606" y="16232"/>
                    <a:pt x="11764" y="14256"/>
                    <a:pt x="12554" y="11794"/>
                  </a:cubicBezTo>
                  <a:cubicBezTo>
                    <a:pt x="12828" y="10882"/>
                    <a:pt x="12949" y="9879"/>
                    <a:pt x="13314" y="8998"/>
                  </a:cubicBezTo>
                  <a:lnTo>
                    <a:pt x="13344" y="8998"/>
                  </a:lnTo>
                  <a:cubicBezTo>
                    <a:pt x="13223" y="8359"/>
                    <a:pt x="13253" y="7721"/>
                    <a:pt x="13436" y="7143"/>
                  </a:cubicBezTo>
                  <a:cubicBezTo>
                    <a:pt x="13527" y="6809"/>
                    <a:pt x="13648" y="6505"/>
                    <a:pt x="13679" y="6171"/>
                  </a:cubicBezTo>
                  <a:cubicBezTo>
                    <a:pt x="13709" y="5897"/>
                    <a:pt x="13618" y="5624"/>
                    <a:pt x="13557" y="5350"/>
                  </a:cubicBezTo>
                  <a:cubicBezTo>
                    <a:pt x="13344" y="4712"/>
                    <a:pt x="13010" y="4104"/>
                    <a:pt x="12584" y="3587"/>
                  </a:cubicBezTo>
                  <a:cubicBezTo>
                    <a:pt x="12128" y="3040"/>
                    <a:pt x="11581" y="2584"/>
                    <a:pt x="11156" y="2037"/>
                  </a:cubicBezTo>
                  <a:cubicBezTo>
                    <a:pt x="10730" y="1459"/>
                    <a:pt x="10426" y="730"/>
                    <a:pt x="10639" y="31"/>
                  </a:cubicBezTo>
                  <a:lnTo>
                    <a:pt x="10578" y="0"/>
                  </a:lnTo>
                  <a:close/>
                </a:path>
              </a:pathLst>
            </a:custGeom>
            <a:solidFill>
              <a:srgbClr val="F4E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78"/>
            <p:cNvSpPr/>
            <p:nvPr/>
          </p:nvSpPr>
          <p:spPr>
            <a:xfrm>
              <a:off x="5052800" y="3110225"/>
              <a:ext cx="31175" cy="32225"/>
            </a:xfrm>
            <a:custGeom>
              <a:avLst/>
              <a:gdLst/>
              <a:ahLst/>
              <a:cxnLst/>
              <a:rect l="l" t="t" r="r" b="b"/>
              <a:pathLst>
                <a:path w="1247" h="1289" extrusionOk="0">
                  <a:moveTo>
                    <a:pt x="949" y="0"/>
                  </a:moveTo>
                  <a:cubicBezTo>
                    <a:pt x="916" y="0"/>
                    <a:pt x="884" y="4"/>
                    <a:pt x="851" y="12"/>
                  </a:cubicBezTo>
                  <a:cubicBezTo>
                    <a:pt x="730" y="12"/>
                    <a:pt x="578" y="103"/>
                    <a:pt x="487" y="195"/>
                  </a:cubicBezTo>
                  <a:cubicBezTo>
                    <a:pt x="365" y="316"/>
                    <a:pt x="304" y="468"/>
                    <a:pt x="243" y="620"/>
                  </a:cubicBezTo>
                  <a:cubicBezTo>
                    <a:pt x="152" y="803"/>
                    <a:pt x="122" y="1015"/>
                    <a:pt x="0" y="1198"/>
                  </a:cubicBezTo>
                  <a:cubicBezTo>
                    <a:pt x="91" y="1106"/>
                    <a:pt x="183" y="1046"/>
                    <a:pt x="274" y="954"/>
                  </a:cubicBezTo>
                  <a:cubicBezTo>
                    <a:pt x="381" y="890"/>
                    <a:pt x="504" y="826"/>
                    <a:pt x="609" y="826"/>
                  </a:cubicBezTo>
                  <a:cubicBezTo>
                    <a:pt x="653" y="826"/>
                    <a:pt x="694" y="837"/>
                    <a:pt x="730" y="863"/>
                  </a:cubicBezTo>
                  <a:cubicBezTo>
                    <a:pt x="821" y="924"/>
                    <a:pt x="851" y="1015"/>
                    <a:pt x="882" y="1106"/>
                  </a:cubicBezTo>
                  <a:cubicBezTo>
                    <a:pt x="882" y="1167"/>
                    <a:pt x="912" y="1228"/>
                    <a:pt x="942" y="1289"/>
                  </a:cubicBezTo>
                  <a:lnTo>
                    <a:pt x="973" y="1289"/>
                  </a:lnTo>
                  <a:cubicBezTo>
                    <a:pt x="1034" y="1106"/>
                    <a:pt x="1094" y="924"/>
                    <a:pt x="1125" y="742"/>
                  </a:cubicBezTo>
                  <a:cubicBezTo>
                    <a:pt x="1186" y="499"/>
                    <a:pt x="1216" y="286"/>
                    <a:pt x="1246" y="73"/>
                  </a:cubicBezTo>
                  <a:lnTo>
                    <a:pt x="1216" y="73"/>
                  </a:lnTo>
                  <a:cubicBezTo>
                    <a:pt x="1127" y="29"/>
                    <a:pt x="1038" y="0"/>
                    <a:pt x="949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78"/>
            <p:cNvSpPr/>
            <p:nvPr/>
          </p:nvSpPr>
          <p:spPr>
            <a:xfrm>
              <a:off x="4697075" y="3197350"/>
              <a:ext cx="306950" cy="359225"/>
            </a:xfrm>
            <a:custGeom>
              <a:avLst/>
              <a:gdLst/>
              <a:ahLst/>
              <a:cxnLst/>
              <a:rect l="l" t="t" r="r" b="b"/>
              <a:pathLst>
                <a:path w="12278" h="14369" extrusionOk="0">
                  <a:moveTo>
                    <a:pt x="12039" y="1"/>
                  </a:moveTo>
                  <a:cubicBezTo>
                    <a:pt x="11998" y="1"/>
                    <a:pt x="11956" y="16"/>
                    <a:pt x="11919" y="53"/>
                  </a:cubicBezTo>
                  <a:cubicBezTo>
                    <a:pt x="11190" y="752"/>
                    <a:pt x="11098" y="1755"/>
                    <a:pt x="11068" y="2728"/>
                  </a:cubicBezTo>
                  <a:cubicBezTo>
                    <a:pt x="11043" y="2703"/>
                    <a:pt x="11002" y="2688"/>
                    <a:pt x="10959" y="2688"/>
                  </a:cubicBezTo>
                  <a:cubicBezTo>
                    <a:pt x="10897" y="2688"/>
                    <a:pt x="10830" y="2717"/>
                    <a:pt x="10794" y="2789"/>
                  </a:cubicBezTo>
                  <a:cubicBezTo>
                    <a:pt x="10035" y="4856"/>
                    <a:pt x="8241" y="6588"/>
                    <a:pt x="6144" y="7257"/>
                  </a:cubicBezTo>
                  <a:cubicBezTo>
                    <a:pt x="5668" y="7405"/>
                    <a:pt x="5213" y="7474"/>
                    <a:pt x="4776" y="7474"/>
                  </a:cubicBezTo>
                  <a:cubicBezTo>
                    <a:pt x="2981" y="7474"/>
                    <a:pt x="1512" y="6317"/>
                    <a:pt x="338" y="4825"/>
                  </a:cubicBezTo>
                  <a:cubicBezTo>
                    <a:pt x="311" y="4791"/>
                    <a:pt x="278" y="4777"/>
                    <a:pt x="244" y="4777"/>
                  </a:cubicBezTo>
                  <a:cubicBezTo>
                    <a:pt x="126" y="4777"/>
                    <a:pt x="1" y="4950"/>
                    <a:pt x="95" y="5068"/>
                  </a:cubicBezTo>
                  <a:cubicBezTo>
                    <a:pt x="1328" y="6639"/>
                    <a:pt x="2887" y="7807"/>
                    <a:pt x="4742" y="7807"/>
                  </a:cubicBezTo>
                  <a:cubicBezTo>
                    <a:pt x="5220" y="7807"/>
                    <a:pt x="5718" y="7729"/>
                    <a:pt x="6235" y="7561"/>
                  </a:cubicBezTo>
                  <a:cubicBezTo>
                    <a:pt x="8393" y="6862"/>
                    <a:pt x="10217" y="5160"/>
                    <a:pt x="11068" y="3062"/>
                  </a:cubicBezTo>
                  <a:lnTo>
                    <a:pt x="11068" y="3062"/>
                  </a:lnTo>
                  <a:cubicBezTo>
                    <a:pt x="11007" y="4369"/>
                    <a:pt x="10855" y="5524"/>
                    <a:pt x="10430" y="6771"/>
                  </a:cubicBezTo>
                  <a:cubicBezTo>
                    <a:pt x="10065" y="7865"/>
                    <a:pt x="9700" y="8929"/>
                    <a:pt x="9761" y="10084"/>
                  </a:cubicBezTo>
                  <a:cubicBezTo>
                    <a:pt x="9822" y="11482"/>
                    <a:pt x="10095" y="12880"/>
                    <a:pt x="10369" y="14248"/>
                  </a:cubicBezTo>
                  <a:cubicBezTo>
                    <a:pt x="10393" y="14332"/>
                    <a:pt x="10460" y="14369"/>
                    <a:pt x="10529" y="14369"/>
                  </a:cubicBezTo>
                  <a:cubicBezTo>
                    <a:pt x="10633" y="14369"/>
                    <a:pt x="10740" y="14285"/>
                    <a:pt x="10703" y="14157"/>
                  </a:cubicBezTo>
                  <a:cubicBezTo>
                    <a:pt x="10430" y="12819"/>
                    <a:pt x="10156" y="11451"/>
                    <a:pt x="10095" y="10084"/>
                  </a:cubicBezTo>
                  <a:cubicBezTo>
                    <a:pt x="10035" y="8959"/>
                    <a:pt x="10399" y="7926"/>
                    <a:pt x="10764" y="6862"/>
                  </a:cubicBezTo>
                  <a:cubicBezTo>
                    <a:pt x="11098" y="5859"/>
                    <a:pt x="11342" y="4916"/>
                    <a:pt x="11402" y="3853"/>
                  </a:cubicBezTo>
                  <a:cubicBezTo>
                    <a:pt x="11433" y="2698"/>
                    <a:pt x="11220" y="1178"/>
                    <a:pt x="12162" y="266"/>
                  </a:cubicBezTo>
                  <a:cubicBezTo>
                    <a:pt x="12277" y="151"/>
                    <a:pt x="12166" y="1"/>
                    <a:pt x="12039" y="1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78"/>
            <p:cNvSpPr/>
            <p:nvPr/>
          </p:nvSpPr>
          <p:spPr>
            <a:xfrm>
              <a:off x="5006550" y="3131350"/>
              <a:ext cx="59700" cy="189900"/>
            </a:xfrm>
            <a:custGeom>
              <a:avLst/>
              <a:gdLst/>
              <a:ahLst/>
              <a:cxnLst/>
              <a:rect l="l" t="t" r="r" b="b"/>
              <a:pathLst>
                <a:path w="2388" h="7596" extrusionOk="0">
                  <a:moveTo>
                    <a:pt x="2128" y="1"/>
                  </a:moveTo>
                  <a:cubicBezTo>
                    <a:pt x="2086" y="1"/>
                    <a:pt x="2043" y="15"/>
                    <a:pt x="2002" y="49"/>
                  </a:cubicBezTo>
                  <a:cubicBezTo>
                    <a:pt x="1060" y="809"/>
                    <a:pt x="482" y="1872"/>
                    <a:pt x="270" y="3088"/>
                  </a:cubicBezTo>
                  <a:cubicBezTo>
                    <a:pt x="148" y="3666"/>
                    <a:pt x="118" y="4274"/>
                    <a:pt x="148" y="4851"/>
                  </a:cubicBezTo>
                  <a:cubicBezTo>
                    <a:pt x="178" y="5733"/>
                    <a:pt x="361" y="6553"/>
                    <a:pt x="57" y="7404"/>
                  </a:cubicBezTo>
                  <a:cubicBezTo>
                    <a:pt x="0" y="7517"/>
                    <a:pt x="107" y="7595"/>
                    <a:pt x="210" y="7595"/>
                  </a:cubicBezTo>
                  <a:cubicBezTo>
                    <a:pt x="274" y="7595"/>
                    <a:pt x="338" y="7565"/>
                    <a:pt x="361" y="7496"/>
                  </a:cubicBezTo>
                  <a:cubicBezTo>
                    <a:pt x="817" y="6371"/>
                    <a:pt x="422" y="5155"/>
                    <a:pt x="482" y="4000"/>
                  </a:cubicBezTo>
                  <a:cubicBezTo>
                    <a:pt x="574" y="2541"/>
                    <a:pt x="1090" y="1204"/>
                    <a:pt x="2245" y="292"/>
                  </a:cubicBezTo>
                  <a:cubicBezTo>
                    <a:pt x="2387" y="174"/>
                    <a:pt x="2272" y="1"/>
                    <a:pt x="2128" y="1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78"/>
            <p:cNvSpPr/>
            <p:nvPr/>
          </p:nvSpPr>
          <p:spPr>
            <a:xfrm>
              <a:off x="4897775" y="3168850"/>
              <a:ext cx="61725" cy="48150"/>
            </a:xfrm>
            <a:custGeom>
              <a:avLst/>
              <a:gdLst/>
              <a:ahLst/>
              <a:cxnLst/>
              <a:rect l="l" t="t" r="r" b="b"/>
              <a:pathLst>
                <a:path w="2469" h="1926" extrusionOk="0">
                  <a:moveTo>
                    <a:pt x="168" y="0"/>
                  </a:moveTo>
                  <a:cubicBezTo>
                    <a:pt x="84" y="0"/>
                    <a:pt x="0" y="53"/>
                    <a:pt x="0" y="160"/>
                  </a:cubicBezTo>
                  <a:cubicBezTo>
                    <a:pt x="31" y="798"/>
                    <a:pt x="122" y="1831"/>
                    <a:pt x="943" y="1923"/>
                  </a:cubicBezTo>
                  <a:cubicBezTo>
                    <a:pt x="965" y="1924"/>
                    <a:pt x="986" y="1925"/>
                    <a:pt x="1008" y="1925"/>
                  </a:cubicBezTo>
                  <a:cubicBezTo>
                    <a:pt x="1707" y="1925"/>
                    <a:pt x="2255" y="992"/>
                    <a:pt x="2432" y="403"/>
                  </a:cubicBezTo>
                  <a:cubicBezTo>
                    <a:pt x="2469" y="275"/>
                    <a:pt x="2362" y="191"/>
                    <a:pt x="2258" y="191"/>
                  </a:cubicBezTo>
                  <a:cubicBezTo>
                    <a:pt x="2189" y="191"/>
                    <a:pt x="2122" y="227"/>
                    <a:pt x="2098" y="312"/>
                  </a:cubicBezTo>
                  <a:cubicBezTo>
                    <a:pt x="1976" y="737"/>
                    <a:pt x="1642" y="1375"/>
                    <a:pt x="1186" y="1527"/>
                  </a:cubicBezTo>
                  <a:cubicBezTo>
                    <a:pt x="1115" y="1550"/>
                    <a:pt x="1050" y="1561"/>
                    <a:pt x="990" y="1561"/>
                  </a:cubicBezTo>
                  <a:cubicBezTo>
                    <a:pt x="415" y="1561"/>
                    <a:pt x="362" y="573"/>
                    <a:pt x="335" y="160"/>
                  </a:cubicBezTo>
                  <a:cubicBezTo>
                    <a:pt x="335" y="5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78"/>
            <p:cNvSpPr/>
            <p:nvPr/>
          </p:nvSpPr>
          <p:spPr>
            <a:xfrm>
              <a:off x="4730600" y="3144525"/>
              <a:ext cx="59600" cy="43825"/>
            </a:xfrm>
            <a:custGeom>
              <a:avLst/>
              <a:gdLst/>
              <a:ahLst/>
              <a:cxnLst/>
              <a:rect l="l" t="t" r="r" b="b"/>
              <a:pathLst>
                <a:path w="2384" h="1753" extrusionOk="0">
                  <a:moveTo>
                    <a:pt x="225" y="0"/>
                  </a:moveTo>
                  <a:cubicBezTo>
                    <a:pt x="137" y="0"/>
                    <a:pt x="46" y="54"/>
                    <a:pt x="31" y="160"/>
                  </a:cubicBezTo>
                  <a:cubicBezTo>
                    <a:pt x="0" y="768"/>
                    <a:pt x="61" y="1619"/>
                    <a:pt x="821" y="1741"/>
                  </a:cubicBezTo>
                  <a:cubicBezTo>
                    <a:pt x="861" y="1749"/>
                    <a:pt x="901" y="1752"/>
                    <a:pt x="939" y="1752"/>
                  </a:cubicBezTo>
                  <a:cubicBezTo>
                    <a:pt x="1190" y="1752"/>
                    <a:pt x="1400" y="1591"/>
                    <a:pt x="1611" y="1406"/>
                  </a:cubicBezTo>
                  <a:cubicBezTo>
                    <a:pt x="1915" y="1163"/>
                    <a:pt x="2158" y="920"/>
                    <a:pt x="2341" y="555"/>
                  </a:cubicBezTo>
                  <a:cubicBezTo>
                    <a:pt x="2384" y="426"/>
                    <a:pt x="2260" y="297"/>
                    <a:pt x="2151" y="297"/>
                  </a:cubicBezTo>
                  <a:cubicBezTo>
                    <a:pt x="2106" y="297"/>
                    <a:pt x="2064" y="319"/>
                    <a:pt x="2037" y="373"/>
                  </a:cubicBezTo>
                  <a:cubicBezTo>
                    <a:pt x="1885" y="738"/>
                    <a:pt x="1490" y="1224"/>
                    <a:pt x="1095" y="1376"/>
                  </a:cubicBezTo>
                  <a:cubicBezTo>
                    <a:pt x="1036" y="1400"/>
                    <a:pt x="979" y="1411"/>
                    <a:pt x="925" y="1411"/>
                  </a:cubicBezTo>
                  <a:cubicBezTo>
                    <a:pt x="647" y="1411"/>
                    <a:pt x="447" y="1114"/>
                    <a:pt x="396" y="859"/>
                  </a:cubicBezTo>
                  <a:cubicBezTo>
                    <a:pt x="335" y="616"/>
                    <a:pt x="365" y="373"/>
                    <a:pt x="396" y="160"/>
                  </a:cubicBezTo>
                  <a:cubicBezTo>
                    <a:pt x="396" y="54"/>
                    <a:pt x="312" y="0"/>
                    <a:pt x="225" y="0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78"/>
            <p:cNvSpPr/>
            <p:nvPr/>
          </p:nvSpPr>
          <p:spPr>
            <a:xfrm>
              <a:off x="4745800" y="3282150"/>
              <a:ext cx="117800" cy="61875"/>
            </a:xfrm>
            <a:custGeom>
              <a:avLst/>
              <a:gdLst/>
              <a:ahLst/>
              <a:cxnLst/>
              <a:rect l="l" t="t" r="r" b="b"/>
              <a:pathLst>
                <a:path w="4712" h="2475" extrusionOk="0">
                  <a:moveTo>
                    <a:pt x="1354" y="0"/>
                  </a:moveTo>
                  <a:cubicBezTo>
                    <a:pt x="933" y="0"/>
                    <a:pt x="570" y="128"/>
                    <a:pt x="395" y="521"/>
                  </a:cubicBezTo>
                  <a:cubicBezTo>
                    <a:pt x="0" y="1464"/>
                    <a:pt x="1034" y="2102"/>
                    <a:pt x="1794" y="2345"/>
                  </a:cubicBezTo>
                  <a:cubicBezTo>
                    <a:pt x="2045" y="2426"/>
                    <a:pt x="2365" y="2475"/>
                    <a:pt x="2698" y="2475"/>
                  </a:cubicBezTo>
                  <a:cubicBezTo>
                    <a:pt x="3492" y="2475"/>
                    <a:pt x="4358" y="2196"/>
                    <a:pt x="4529" y="1403"/>
                  </a:cubicBezTo>
                  <a:cubicBezTo>
                    <a:pt x="4712" y="521"/>
                    <a:pt x="3526" y="369"/>
                    <a:pt x="2766" y="278"/>
                  </a:cubicBezTo>
                  <a:cubicBezTo>
                    <a:pt x="2339" y="152"/>
                    <a:pt x="1812" y="0"/>
                    <a:pt x="1354" y="0"/>
                  </a:cubicBez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78"/>
            <p:cNvSpPr/>
            <p:nvPr/>
          </p:nvSpPr>
          <p:spPr>
            <a:xfrm>
              <a:off x="4786750" y="3216875"/>
              <a:ext cx="73825" cy="31300"/>
            </a:xfrm>
            <a:custGeom>
              <a:avLst/>
              <a:gdLst/>
              <a:ahLst/>
              <a:cxnLst/>
              <a:rect l="l" t="t" r="r" b="b"/>
              <a:pathLst>
                <a:path w="2953" h="1252" extrusionOk="0">
                  <a:moveTo>
                    <a:pt x="1439" y="0"/>
                  </a:moveTo>
                  <a:cubicBezTo>
                    <a:pt x="872" y="0"/>
                    <a:pt x="658" y="465"/>
                    <a:pt x="186" y="701"/>
                  </a:cubicBezTo>
                  <a:cubicBezTo>
                    <a:pt x="1" y="780"/>
                    <a:pt x="115" y="1022"/>
                    <a:pt x="289" y="1022"/>
                  </a:cubicBezTo>
                  <a:cubicBezTo>
                    <a:pt x="314" y="1022"/>
                    <a:pt x="341" y="1016"/>
                    <a:pt x="368" y="1005"/>
                  </a:cubicBezTo>
                  <a:cubicBezTo>
                    <a:pt x="672" y="822"/>
                    <a:pt x="916" y="458"/>
                    <a:pt x="1250" y="366"/>
                  </a:cubicBezTo>
                  <a:cubicBezTo>
                    <a:pt x="1326" y="343"/>
                    <a:pt x="1400" y="333"/>
                    <a:pt x="1471" y="333"/>
                  </a:cubicBezTo>
                  <a:cubicBezTo>
                    <a:pt x="1970" y="333"/>
                    <a:pt x="2352" y="841"/>
                    <a:pt x="2618" y="1187"/>
                  </a:cubicBezTo>
                  <a:cubicBezTo>
                    <a:pt x="2656" y="1233"/>
                    <a:pt x="2698" y="1252"/>
                    <a:pt x="2737" y="1252"/>
                  </a:cubicBezTo>
                  <a:cubicBezTo>
                    <a:pt x="2855" y="1252"/>
                    <a:pt x="2952" y="1081"/>
                    <a:pt x="2861" y="944"/>
                  </a:cubicBezTo>
                  <a:cubicBezTo>
                    <a:pt x="2527" y="518"/>
                    <a:pt x="2101" y="32"/>
                    <a:pt x="1493" y="2"/>
                  </a:cubicBezTo>
                  <a:cubicBezTo>
                    <a:pt x="1475" y="1"/>
                    <a:pt x="1457" y="0"/>
                    <a:pt x="1439" y="0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78"/>
            <p:cNvSpPr/>
            <p:nvPr/>
          </p:nvSpPr>
          <p:spPr>
            <a:xfrm>
              <a:off x="4908400" y="3103675"/>
              <a:ext cx="75275" cy="51575"/>
            </a:xfrm>
            <a:custGeom>
              <a:avLst/>
              <a:gdLst/>
              <a:ahLst/>
              <a:cxnLst/>
              <a:rect l="l" t="t" r="r" b="b"/>
              <a:pathLst>
                <a:path w="3011" h="2063" extrusionOk="0">
                  <a:moveTo>
                    <a:pt x="882" y="1"/>
                  </a:moveTo>
                  <a:cubicBezTo>
                    <a:pt x="579" y="1"/>
                    <a:pt x="183" y="153"/>
                    <a:pt x="92" y="487"/>
                  </a:cubicBezTo>
                  <a:cubicBezTo>
                    <a:pt x="1" y="821"/>
                    <a:pt x="305" y="973"/>
                    <a:pt x="548" y="1095"/>
                  </a:cubicBezTo>
                  <a:cubicBezTo>
                    <a:pt x="700" y="1156"/>
                    <a:pt x="852" y="1247"/>
                    <a:pt x="974" y="1308"/>
                  </a:cubicBezTo>
                  <a:cubicBezTo>
                    <a:pt x="1065" y="1399"/>
                    <a:pt x="1186" y="1490"/>
                    <a:pt x="1338" y="1581"/>
                  </a:cubicBezTo>
                  <a:cubicBezTo>
                    <a:pt x="1490" y="1703"/>
                    <a:pt x="1642" y="1824"/>
                    <a:pt x="1825" y="1916"/>
                  </a:cubicBezTo>
                  <a:cubicBezTo>
                    <a:pt x="1971" y="1989"/>
                    <a:pt x="2151" y="2062"/>
                    <a:pt x="2324" y="2062"/>
                  </a:cubicBezTo>
                  <a:cubicBezTo>
                    <a:pt x="2438" y="2062"/>
                    <a:pt x="2549" y="2030"/>
                    <a:pt x="2645" y="1946"/>
                  </a:cubicBezTo>
                  <a:cubicBezTo>
                    <a:pt x="3010" y="1642"/>
                    <a:pt x="2737" y="1216"/>
                    <a:pt x="2372" y="882"/>
                  </a:cubicBezTo>
                  <a:cubicBezTo>
                    <a:pt x="2007" y="396"/>
                    <a:pt x="1399" y="31"/>
                    <a:pt x="882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78"/>
            <p:cNvSpPr/>
            <p:nvPr/>
          </p:nvSpPr>
          <p:spPr>
            <a:xfrm>
              <a:off x="4718450" y="3084050"/>
              <a:ext cx="79050" cy="36600"/>
            </a:xfrm>
            <a:custGeom>
              <a:avLst/>
              <a:gdLst/>
              <a:ahLst/>
              <a:cxnLst/>
              <a:rect l="l" t="t" r="r" b="b"/>
              <a:pathLst>
                <a:path w="3162" h="1464" extrusionOk="0">
                  <a:moveTo>
                    <a:pt x="2086" y="1"/>
                  </a:moveTo>
                  <a:cubicBezTo>
                    <a:pt x="1682" y="1"/>
                    <a:pt x="1233" y="123"/>
                    <a:pt x="882" y="330"/>
                  </a:cubicBezTo>
                  <a:cubicBezTo>
                    <a:pt x="426" y="482"/>
                    <a:pt x="0" y="755"/>
                    <a:pt x="213" y="1181"/>
                  </a:cubicBezTo>
                  <a:cubicBezTo>
                    <a:pt x="335" y="1401"/>
                    <a:pt x="596" y="1464"/>
                    <a:pt x="836" y="1464"/>
                  </a:cubicBezTo>
                  <a:cubicBezTo>
                    <a:pt x="894" y="1464"/>
                    <a:pt x="950" y="1460"/>
                    <a:pt x="1003" y="1454"/>
                  </a:cubicBezTo>
                  <a:cubicBezTo>
                    <a:pt x="1186" y="1454"/>
                    <a:pt x="1368" y="1394"/>
                    <a:pt x="1581" y="1363"/>
                  </a:cubicBezTo>
                  <a:cubicBezTo>
                    <a:pt x="1733" y="1333"/>
                    <a:pt x="1885" y="1302"/>
                    <a:pt x="2006" y="1242"/>
                  </a:cubicBezTo>
                  <a:cubicBezTo>
                    <a:pt x="2158" y="1242"/>
                    <a:pt x="2310" y="1211"/>
                    <a:pt x="2462" y="1211"/>
                  </a:cubicBezTo>
                  <a:cubicBezTo>
                    <a:pt x="2766" y="1211"/>
                    <a:pt x="3070" y="1181"/>
                    <a:pt x="3131" y="816"/>
                  </a:cubicBezTo>
                  <a:cubicBezTo>
                    <a:pt x="3161" y="512"/>
                    <a:pt x="2888" y="208"/>
                    <a:pt x="2614" y="87"/>
                  </a:cubicBezTo>
                  <a:cubicBezTo>
                    <a:pt x="2458" y="28"/>
                    <a:pt x="2277" y="1"/>
                    <a:pt x="2086" y="1"/>
                  </a:cubicBezTo>
                  <a:close/>
                </a:path>
              </a:pathLst>
            </a:custGeom>
            <a:solidFill>
              <a:srgbClr val="1D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78"/>
            <p:cNvSpPr/>
            <p:nvPr/>
          </p:nvSpPr>
          <p:spPr>
            <a:xfrm>
              <a:off x="5045200" y="3137125"/>
              <a:ext cx="47125" cy="169450"/>
            </a:xfrm>
            <a:custGeom>
              <a:avLst/>
              <a:gdLst/>
              <a:ahLst/>
              <a:cxnLst/>
              <a:rect l="l" t="t" r="r" b="b"/>
              <a:pathLst>
                <a:path w="1885" h="6778" extrusionOk="0">
                  <a:moveTo>
                    <a:pt x="768" y="1"/>
                  </a:moveTo>
                  <a:cubicBezTo>
                    <a:pt x="700" y="1"/>
                    <a:pt x="632" y="37"/>
                    <a:pt x="608" y="122"/>
                  </a:cubicBezTo>
                  <a:cubicBezTo>
                    <a:pt x="0" y="2280"/>
                    <a:pt x="1550" y="4407"/>
                    <a:pt x="882" y="6566"/>
                  </a:cubicBezTo>
                  <a:cubicBezTo>
                    <a:pt x="845" y="6694"/>
                    <a:pt x="941" y="6778"/>
                    <a:pt x="1043" y="6778"/>
                  </a:cubicBezTo>
                  <a:cubicBezTo>
                    <a:pt x="1110" y="6778"/>
                    <a:pt x="1180" y="6741"/>
                    <a:pt x="1216" y="6657"/>
                  </a:cubicBezTo>
                  <a:cubicBezTo>
                    <a:pt x="1885" y="4499"/>
                    <a:pt x="335" y="2371"/>
                    <a:pt x="942" y="213"/>
                  </a:cubicBezTo>
                  <a:cubicBezTo>
                    <a:pt x="979" y="85"/>
                    <a:pt x="872" y="1"/>
                    <a:pt x="768" y="1"/>
                  </a:cubicBezTo>
                  <a:close/>
                </a:path>
              </a:pathLst>
            </a:custGeom>
            <a:solidFill>
              <a:srgbClr val="E8C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2" name="Google Shape;902;p54"/>
          <p:cNvSpPr/>
          <p:nvPr/>
        </p:nvSpPr>
        <p:spPr>
          <a:xfrm flipH="1">
            <a:off x="386715" y="2945765"/>
            <a:ext cx="1217930" cy="1981200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4" name="Google Shape;934;p54"/>
          <p:cNvGrpSpPr/>
          <p:nvPr/>
        </p:nvGrpSpPr>
        <p:grpSpPr>
          <a:xfrm>
            <a:off x="920750" y="3696335"/>
            <a:ext cx="826770" cy="914400"/>
            <a:chOff x="2442750" y="2984250"/>
            <a:chExt cx="2706950" cy="1713750"/>
          </a:xfrm>
        </p:grpSpPr>
        <p:sp>
          <p:nvSpPr>
            <p:cNvPr id="935" name="Google Shape;935;p54"/>
            <p:cNvSpPr/>
            <p:nvPr/>
          </p:nvSpPr>
          <p:spPr>
            <a:xfrm>
              <a:off x="2582850" y="2984250"/>
              <a:ext cx="2426750" cy="1597000"/>
            </a:xfrm>
            <a:custGeom>
              <a:avLst/>
              <a:gdLst/>
              <a:ahLst/>
              <a:cxnLst/>
              <a:rect l="l" t="t" r="r" b="b"/>
              <a:pathLst>
                <a:path w="97070" h="63880" extrusionOk="0">
                  <a:moveTo>
                    <a:pt x="2369" y="0"/>
                  </a:moveTo>
                  <a:cubicBezTo>
                    <a:pt x="1068" y="0"/>
                    <a:pt x="0" y="1034"/>
                    <a:pt x="0" y="2335"/>
                  </a:cubicBezTo>
                  <a:lnTo>
                    <a:pt x="0" y="61544"/>
                  </a:lnTo>
                  <a:cubicBezTo>
                    <a:pt x="0" y="62812"/>
                    <a:pt x="1068" y="63879"/>
                    <a:pt x="2369" y="63879"/>
                  </a:cubicBezTo>
                  <a:lnTo>
                    <a:pt x="94701" y="63879"/>
                  </a:lnTo>
                  <a:cubicBezTo>
                    <a:pt x="96002" y="63879"/>
                    <a:pt x="97070" y="62812"/>
                    <a:pt x="97070" y="61544"/>
                  </a:cubicBezTo>
                  <a:lnTo>
                    <a:pt x="97070" y="2335"/>
                  </a:lnTo>
                  <a:cubicBezTo>
                    <a:pt x="97070" y="1034"/>
                    <a:pt x="96002" y="0"/>
                    <a:pt x="94701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2672925" y="3079325"/>
              <a:ext cx="2246625" cy="1392675"/>
            </a:xfrm>
            <a:custGeom>
              <a:avLst/>
              <a:gdLst/>
              <a:ahLst/>
              <a:cxnLst/>
              <a:rect l="l" t="t" r="r" b="b"/>
              <a:pathLst>
                <a:path w="89865" h="55707" extrusionOk="0">
                  <a:moveTo>
                    <a:pt x="0" y="0"/>
                  </a:moveTo>
                  <a:lnTo>
                    <a:pt x="0" y="55707"/>
                  </a:lnTo>
                  <a:lnTo>
                    <a:pt x="89864" y="55707"/>
                  </a:lnTo>
                  <a:lnTo>
                    <a:pt x="89864" y="0"/>
                  </a:lnTo>
                  <a:close/>
                </a:path>
              </a:pathLst>
            </a:custGeom>
            <a:solidFill>
              <a:srgbClr val="FFF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2442750" y="4482825"/>
              <a:ext cx="2706950" cy="215175"/>
            </a:xfrm>
            <a:custGeom>
              <a:avLst/>
              <a:gdLst/>
              <a:ahLst/>
              <a:cxnLst/>
              <a:rect l="l" t="t" r="r" b="b"/>
              <a:pathLst>
                <a:path w="108278" h="8607" extrusionOk="0">
                  <a:moveTo>
                    <a:pt x="0" y="0"/>
                  </a:moveTo>
                  <a:lnTo>
                    <a:pt x="0" y="6005"/>
                  </a:lnTo>
                  <a:cubicBezTo>
                    <a:pt x="0" y="7439"/>
                    <a:pt x="1168" y="8606"/>
                    <a:pt x="2602" y="8606"/>
                  </a:cubicBezTo>
                  <a:lnTo>
                    <a:pt x="105676" y="8606"/>
                  </a:lnTo>
                  <a:cubicBezTo>
                    <a:pt x="107110" y="8606"/>
                    <a:pt x="108278" y="7439"/>
                    <a:pt x="108278" y="6005"/>
                  </a:cubicBezTo>
                  <a:lnTo>
                    <a:pt x="108278" y="0"/>
                  </a:ln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3511850" y="4482825"/>
              <a:ext cx="568750" cy="107600"/>
            </a:xfrm>
            <a:custGeom>
              <a:avLst/>
              <a:gdLst/>
              <a:ahLst/>
              <a:cxnLst/>
              <a:rect l="l" t="t" r="r" b="b"/>
              <a:pathLst>
                <a:path w="22750" h="4304" extrusionOk="0">
                  <a:moveTo>
                    <a:pt x="0" y="0"/>
                  </a:moveTo>
                  <a:lnTo>
                    <a:pt x="0" y="801"/>
                  </a:lnTo>
                  <a:cubicBezTo>
                    <a:pt x="0" y="2702"/>
                    <a:pt x="1601" y="4303"/>
                    <a:pt x="3503" y="4303"/>
                  </a:cubicBezTo>
                  <a:lnTo>
                    <a:pt x="19247" y="4303"/>
                  </a:lnTo>
                  <a:cubicBezTo>
                    <a:pt x="21149" y="4303"/>
                    <a:pt x="22750" y="2702"/>
                    <a:pt x="22750" y="801"/>
                  </a:cubicBezTo>
                  <a:lnTo>
                    <a:pt x="22750" y="0"/>
                  </a:ln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/>
          <p:nvPr/>
        </p:nvSpPr>
        <p:spPr>
          <a:xfrm rot="900065" flipH="1">
            <a:off x="5649678" y="910305"/>
            <a:ext cx="4560493" cy="4241810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2"/>
          </p:nvPr>
        </p:nvSpPr>
        <p:spPr>
          <a:xfrm>
            <a:off x="734625" y="1362722"/>
            <a:ext cx="915300" cy="544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3"/>
          </p:nvPr>
        </p:nvSpPr>
        <p:spPr>
          <a:xfrm>
            <a:off x="1809049" y="2701436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Methodology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5"/>
          </p:nvPr>
        </p:nvSpPr>
        <p:spPr>
          <a:xfrm>
            <a:off x="750921" y="2676357"/>
            <a:ext cx="915300" cy="531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6"/>
          </p:nvPr>
        </p:nvSpPr>
        <p:spPr>
          <a:xfrm>
            <a:off x="1793200" y="2022911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Context and Problematic</a:t>
            </a:r>
            <a:endParaRPr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8"/>
          </p:nvPr>
        </p:nvSpPr>
        <p:spPr>
          <a:xfrm>
            <a:off x="734625" y="2007749"/>
            <a:ext cx="915300" cy="570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9"/>
          </p:nvPr>
        </p:nvSpPr>
        <p:spPr>
          <a:xfrm>
            <a:off x="1794975" y="3412659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Demonstration</a:t>
            </a:r>
            <a:endParaRPr dirty="0"/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 idx="14"/>
          </p:nvPr>
        </p:nvSpPr>
        <p:spPr>
          <a:xfrm>
            <a:off x="734625" y="3426835"/>
            <a:ext cx="915300" cy="517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grpSp>
        <p:nvGrpSpPr>
          <p:cNvPr id="322" name="Google Shape;322;p44"/>
          <p:cNvGrpSpPr/>
          <p:nvPr/>
        </p:nvGrpSpPr>
        <p:grpSpPr>
          <a:xfrm flipH="1">
            <a:off x="6023370" y="1101391"/>
            <a:ext cx="2908881" cy="6426104"/>
            <a:chOff x="2226750" y="1404400"/>
            <a:chExt cx="3179800" cy="7024600"/>
          </a:xfrm>
        </p:grpSpPr>
        <p:sp>
          <p:nvSpPr>
            <p:cNvPr id="323" name="Google Shape;323;p44"/>
            <p:cNvSpPr/>
            <p:nvPr/>
          </p:nvSpPr>
          <p:spPr>
            <a:xfrm>
              <a:off x="3649450" y="7858575"/>
              <a:ext cx="348600" cy="492025"/>
            </a:xfrm>
            <a:custGeom>
              <a:avLst/>
              <a:gdLst/>
              <a:ahLst/>
              <a:cxnLst/>
              <a:rect l="l" t="t" r="r" b="b"/>
              <a:pathLst>
                <a:path w="13944" h="19681" extrusionOk="0">
                  <a:moveTo>
                    <a:pt x="10875" y="0"/>
                  </a:moveTo>
                  <a:lnTo>
                    <a:pt x="267" y="400"/>
                  </a:lnTo>
                  <a:lnTo>
                    <a:pt x="0" y="10708"/>
                  </a:lnTo>
                  <a:lnTo>
                    <a:pt x="5004" y="19681"/>
                  </a:lnTo>
                  <a:lnTo>
                    <a:pt x="13944" y="12509"/>
                  </a:lnTo>
                  <a:lnTo>
                    <a:pt x="12609" y="10708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3642775" y="7877750"/>
              <a:ext cx="149300" cy="378625"/>
            </a:xfrm>
            <a:custGeom>
              <a:avLst/>
              <a:gdLst/>
              <a:ahLst/>
              <a:cxnLst/>
              <a:rect l="l" t="t" r="r" b="b"/>
              <a:pathLst>
                <a:path w="5972" h="15145" extrusionOk="0">
                  <a:moveTo>
                    <a:pt x="4804" y="0"/>
                  </a:moveTo>
                  <a:lnTo>
                    <a:pt x="167" y="201"/>
                  </a:lnTo>
                  <a:lnTo>
                    <a:pt x="0" y="10508"/>
                  </a:lnTo>
                  <a:cubicBezTo>
                    <a:pt x="3236" y="13510"/>
                    <a:pt x="5971" y="15145"/>
                    <a:pt x="5971" y="15145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3608575" y="7966975"/>
              <a:ext cx="804775" cy="462025"/>
            </a:xfrm>
            <a:custGeom>
              <a:avLst/>
              <a:gdLst/>
              <a:ahLst/>
              <a:cxnLst/>
              <a:rect l="l" t="t" r="r" b="b"/>
              <a:pathLst>
                <a:path w="32191" h="18481" extrusionOk="0">
                  <a:moveTo>
                    <a:pt x="14645" y="1"/>
                  </a:moveTo>
                  <a:cubicBezTo>
                    <a:pt x="14645" y="1"/>
                    <a:pt x="7998" y="691"/>
                    <a:pt x="4124" y="691"/>
                  </a:cubicBezTo>
                  <a:cubicBezTo>
                    <a:pt x="2748" y="691"/>
                    <a:pt x="1722" y="604"/>
                    <a:pt x="1468" y="368"/>
                  </a:cubicBezTo>
                  <a:cubicBezTo>
                    <a:pt x="1465" y="365"/>
                    <a:pt x="1462" y="364"/>
                    <a:pt x="1459" y="364"/>
                  </a:cubicBezTo>
                  <a:cubicBezTo>
                    <a:pt x="1236" y="364"/>
                    <a:pt x="1268" y="6310"/>
                    <a:pt x="1235" y="6639"/>
                  </a:cubicBezTo>
                  <a:lnTo>
                    <a:pt x="1" y="18481"/>
                  </a:lnTo>
                  <a:lnTo>
                    <a:pt x="31523" y="18481"/>
                  </a:lnTo>
                  <a:cubicBezTo>
                    <a:pt x="31890" y="18481"/>
                    <a:pt x="32190" y="18080"/>
                    <a:pt x="32190" y="17580"/>
                  </a:cubicBezTo>
                  <a:lnTo>
                    <a:pt x="32090" y="16846"/>
                  </a:lnTo>
                  <a:cubicBezTo>
                    <a:pt x="31857" y="15212"/>
                    <a:pt x="30823" y="13811"/>
                    <a:pt x="29355" y="13110"/>
                  </a:cubicBezTo>
                  <a:lnTo>
                    <a:pt x="14911" y="6238"/>
                  </a:lnTo>
                  <a:lnTo>
                    <a:pt x="14645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3757025" y="7986150"/>
              <a:ext cx="207675" cy="173500"/>
            </a:xfrm>
            <a:custGeom>
              <a:avLst/>
              <a:gdLst/>
              <a:ahLst/>
              <a:cxnLst/>
              <a:rect l="l" t="t" r="r" b="b"/>
              <a:pathLst>
                <a:path w="8307" h="6940" fill="none" extrusionOk="0">
                  <a:moveTo>
                    <a:pt x="8306" y="5605"/>
                  </a:moveTo>
                  <a:cubicBezTo>
                    <a:pt x="8306" y="5605"/>
                    <a:pt x="2469" y="1"/>
                    <a:pt x="1235" y="3470"/>
                  </a:cubicBezTo>
                  <a:cubicBezTo>
                    <a:pt x="0" y="6939"/>
                    <a:pt x="8306" y="5605"/>
                    <a:pt x="8306" y="5605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366025" y="7791025"/>
              <a:ext cx="348600" cy="559575"/>
            </a:xfrm>
            <a:custGeom>
              <a:avLst/>
              <a:gdLst/>
              <a:ahLst/>
              <a:cxnLst/>
              <a:rect l="l" t="t" r="r" b="b"/>
              <a:pathLst>
                <a:path w="13944" h="22383" extrusionOk="0">
                  <a:moveTo>
                    <a:pt x="3003" y="0"/>
                  </a:moveTo>
                  <a:lnTo>
                    <a:pt x="1" y="13410"/>
                  </a:lnTo>
                  <a:lnTo>
                    <a:pt x="4971" y="22383"/>
                  </a:lnTo>
                  <a:lnTo>
                    <a:pt x="13944" y="15211"/>
                  </a:lnTo>
                  <a:lnTo>
                    <a:pt x="10041" y="12543"/>
                  </a:lnTo>
                  <a:lnTo>
                    <a:pt x="13744" y="17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2366025" y="7815200"/>
              <a:ext cx="172650" cy="429500"/>
            </a:xfrm>
            <a:custGeom>
              <a:avLst/>
              <a:gdLst/>
              <a:ahLst/>
              <a:cxnLst/>
              <a:rect l="l" t="t" r="r" b="b"/>
              <a:pathLst>
                <a:path w="6906" h="17180" extrusionOk="0">
                  <a:moveTo>
                    <a:pt x="6906" y="1"/>
                  </a:moveTo>
                  <a:lnTo>
                    <a:pt x="2236" y="201"/>
                  </a:lnTo>
                  <a:lnTo>
                    <a:pt x="1" y="12309"/>
                  </a:lnTo>
                  <a:cubicBezTo>
                    <a:pt x="3203" y="15312"/>
                    <a:pt x="3003" y="17180"/>
                    <a:pt x="3003" y="17180"/>
                  </a:cubicBezTo>
                  <a:lnTo>
                    <a:pt x="6906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2324325" y="7945225"/>
              <a:ext cx="804775" cy="483775"/>
            </a:xfrm>
            <a:custGeom>
              <a:avLst/>
              <a:gdLst/>
              <a:ahLst/>
              <a:cxnLst/>
              <a:rect l="l" t="t" r="r" b="b"/>
              <a:pathLst>
                <a:path w="32191" h="19351" extrusionOk="0">
                  <a:moveTo>
                    <a:pt x="2062" y="1"/>
                  </a:moveTo>
                  <a:cubicBezTo>
                    <a:pt x="1856" y="1"/>
                    <a:pt x="1301" y="7179"/>
                    <a:pt x="1268" y="7509"/>
                  </a:cubicBezTo>
                  <a:lnTo>
                    <a:pt x="1" y="19351"/>
                  </a:lnTo>
                  <a:lnTo>
                    <a:pt x="31523" y="19351"/>
                  </a:lnTo>
                  <a:cubicBezTo>
                    <a:pt x="31890" y="19351"/>
                    <a:pt x="32190" y="18950"/>
                    <a:pt x="32190" y="18450"/>
                  </a:cubicBezTo>
                  <a:lnTo>
                    <a:pt x="32124" y="18016"/>
                  </a:lnTo>
                  <a:cubicBezTo>
                    <a:pt x="31890" y="16215"/>
                    <a:pt x="30756" y="14647"/>
                    <a:pt x="29088" y="13880"/>
                  </a:cubicBezTo>
                  <a:lnTo>
                    <a:pt x="14911" y="7108"/>
                  </a:lnTo>
                  <a:cubicBezTo>
                    <a:pt x="14911" y="7108"/>
                    <a:pt x="15879" y="5541"/>
                    <a:pt x="15879" y="1504"/>
                  </a:cubicBezTo>
                  <a:cubicBezTo>
                    <a:pt x="15879" y="737"/>
                    <a:pt x="3070" y="904"/>
                    <a:pt x="2069" y="3"/>
                  </a:cubicBezTo>
                  <a:cubicBezTo>
                    <a:pt x="2067" y="1"/>
                    <a:pt x="2064" y="1"/>
                    <a:pt x="2062" y="1"/>
                  </a:cubicBez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2481950" y="7992000"/>
              <a:ext cx="207675" cy="174300"/>
            </a:xfrm>
            <a:custGeom>
              <a:avLst/>
              <a:gdLst/>
              <a:ahLst/>
              <a:cxnLst/>
              <a:rect l="l" t="t" r="r" b="b"/>
              <a:pathLst>
                <a:path w="8307" h="6972" fill="none" extrusionOk="0">
                  <a:moveTo>
                    <a:pt x="8306" y="5638"/>
                  </a:moveTo>
                  <a:cubicBezTo>
                    <a:pt x="8306" y="5638"/>
                    <a:pt x="2469" y="0"/>
                    <a:pt x="1234" y="3470"/>
                  </a:cubicBezTo>
                  <a:cubicBezTo>
                    <a:pt x="0" y="6972"/>
                    <a:pt x="8306" y="5638"/>
                    <a:pt x="8306" y="5638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843875" y="4543700"/>
              <a:ext cx="1125000" cy="3368275"/>
            </a:xfrm>
            <a:custGeom>
              <a:avLst/>
              <a:gdLst/>
              <a:ahLst/>
              <a:cxnLst/>
              <a:rect l="l" t="t" r="r" b="b"/>
              <a:pathLst>
                <a:path w="45000" h="134731" extrusionOk="0">
                  <a:moveTo>
                    <a:pt x="42864" y="0"/>
                  </a:moveTo>
                  <a:lnTo>
                    <a:pt x="0" y="2902"/>
                  </a:lnTo>
                  <a:cubicBezTo>
                    <a:pt x="16379" y="36460"/>
                    <a:pt x="31389" y="134730"/>
                    <a:pt x="31389" y="134730"/>
                  </a:cubicBezTo>
                  <a:lnTo>
                    <a:pt x="44999" y="134230"/>
                  </a:lnTo>
                  <a:cubicBezTo>
                    <a:pt x="44999" y="134230"/>
                    <a:pt x="44132" y="77322"/>
                    <a:pt x="43731" y="63412"/>
                  </a:cubicBezTo>
                  <a:cubicBezTo>
                    <a:pt x="43365" y="49502"/>
                    <a:pt x="42864" y="0"/>
                    <a:pt x="42864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3404275" y="4609575"/>
              <a:ext cx="340250" cy="3278200"/>
            </a:xfrm>
            <a:custGeom>
              <a:avLst/>
              <a:gdLst/>
              <a:ahLst/>
              <a:cxnLst/>
              <a:rect l="l" t="t" r="r" b="b"/>
              <a:pathLst>
                <a:path w="13610" h="131128" fill="none" extrusionOk="0">
                  <a:moveTo>
                    <a:pt x="0" y="1"/>
                  </a:moveTo>
                  <a:cubicBezTo>
                    <a:pt x="0" y="1"/>
                    <a:pt x="11542" y="58175"/>
                    <a:pt x="11542" y="67115"/>
                  </a:cubicBezTo>
                  <a:cubicBezTo>
                    <a:pt x="11542" y="76055"/>
                    <a:pt x="13610" y="131128"/>
                    <a:pt x="13610" y="131128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394375" y="4499500"/>
              <a:ext cx="1368500" cy="3388275"/>
            </a:xfrm>
            <a:custGeom>
              <a:avLst/>
              <a:gdLst/>
              <a:ahLst/>
              <a:cxnLst/>
              <a:rect l="l" t="t" r="r" b="b"/>
              <a:pathLst>
                <a:path w="54740" h="135531" extrusionOk="0">
                  <a:moveTo>
                    <a:pt x="54740" y="0"/>
                  </a:moveTo>
                  <a:lnTo>
                    <a:pt x="13377" y="3036"/>
                  </a:lnTo>
                  <a:cubicBezTo>
                    <a:pt x="14511" y="21082"/>
                    <a:pt x="17280" y="49269"/>
                    <a:pt x="16446" y="63212"/>
                  </a:cubicBezTo>
                  <a:cubicBezTo>
                    <a:pt x="16212" y="66882"/>
                    <a:pt x="15645" y="70551"/>
                    <a:pt x="14778" y="74153"/>
                  </a:cubicBezTo>
                  <a:lnTo>
                    <a:pt x="1" y="134964"/>
                  </a:lnTo>
                  <a:lnTo>
                    <a:pt x="13544" y="135531"/>
                  </a:lnTo>
                  <a:cubicBezTo>
                    <a:pt x="13544" y="135531"/>
                    <a:pt x="32891" y="93167"/>
                    <a:pt x="40563" y="69183"/>
                  </a:cubicBezTo>
                  <a:cubicBezTo>
                    <a:pt x="45600" y="40796"/>
                    <a:pt x="54740" y="1"/>
                    <a:pt x="5474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566175" y="4562875"/>
              <a:ext cx="640475" cy="3319900"/>
            </a:xfrm>
            <a:custGeom>
              <a:avLst/>
              <a:gdLst/>
              <a:ahLst/>
              <a:cxnLst/>
              <a:rect l="l" t="t" r="r" b="b"/>
              <a:pathLst>
                <a:path w="25619" h="132796" fill="none" extrusionOk="0">
                  <a:moveTo>
                    <a:pt x="21182" y="1"/>
                  </a:moveTo>
                  <a:cubicBezTo>
                    <a:pt x="21182" y="1"/>
                    <a:pt x="25619" y="54406"/>
                    <a:pt x="21616" y="62879"/>
                  </a:cubicBezTo>
                  <a:cubicBezTo>
                    <a:pt x="17646" y="71318"/>
                    <a:pt x="0" y="132796"/>
                    <a:pt x="0" y="132796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3139925" y="4551200"/>
              <a:ext cx="352775" cy="480375"/>
            </a:xfrm>
            <a:custGeom>
              <a:avLst/>
              <a:gdLst/>
              <a:ahLst/>
              <a:cxnLst/>
              <a:rect l="l" t="t" r="r" b="b"/>
              <a:pathLst>
                <a:path w="14111" h="19215" fill="none" extrusionOk="0">
                  <a:moveTo>
                    <a:pt x="14110" y="1"/>
                  </a:moveTo>
                  <a:lnTo>
                    <a:pt x="0" y="19214"/>
                  </a:lnTo>
                </a:path>
              </a:pathLst>
            </a:custGeom>
            <a:noFill/>
            <a:ln w="11675" cap="flat" cmpd="sng">
              <a:solidFill>
                <a:srgbClr val="030F2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3196625" y="2458625"/>
              <a:ext cx="2107350" cy="1487800"/>
            </a:xfrm>
            <a:custGeom>
              <a:avLst/>
              <a:gdLst/>
              <a:ahLst/>
              <a:cxnLst/>
              <a:rect l="l" t="t" r="r" b="b"/>
              <a:pathLst>
                <a:path w="84294" h="59512" extrusionOk="0">
                  <a:moveTo>
                    <a:pt x="16345" y="0"/>
                  </a:moveTo>
                  <a:cubicBezTo>
                    <a:pt x="14369" y="0"/>
                    <a:pt x="12876" y="1678"/>
                    <a:pt x="12876" y="1678"/>
                  </a:cubicBezTo>
                  <a:cubicBezTo>
                    <a:pt x="0" y="7015"/>
                    <a:pt x="29588" y="58552"/>
                    <a:pt x="35392" y="59486"/>
                  </a:cubicBezTo>
                  <a:cubicBezTo>
                    <a:pt x="35498" y="59503"/>
                    <a:pt x="35611" y="59511"/>
                    <a:pt x="35731" y="59511"/>
                  </a:cubicBezTo>
                  <a:cubicBezTo>
                    <a:pt x="42260" y="59511"/>
                    <a:pt x="70017" y="35035"/>
                    <a:pt x="70017" y="35035"/>
                  </a:cubicBezTo>
                  <a:cubicBezTo>
                    <a:pt x="70017" y="35035"/>
                    <a:pt x="84294" y="25095"/>
                    <a:pt x="84027" y="24194"/>
                  </a:cubicBezTo>
                  <a:cubicBezTo>
                    <a:pt x="83982" y="24048"/>
                    <a:pt x="83795" y="23987"/>
                    <a:pt x="83516" y="23987"/>
                  </a:cubicBezTo>
                  <a:cubicBezTo>
                    <a:pt x="82141" y="23987"/>
                    <a:pt x="78523" y="25462"/>
                    <a:pt x="78523" y="25462"/>
                  </a:cubicBezTo>
                  <a:cubicBezTo>
                    <a:pt x="78957" y="24661"/>
                    <a:pt x="83760" y="21893"/>
                    <a:pt x="83593" y="21359"/>
                  </a:cubicBezTo>
                  <a:cubicBezTo>
                    <a:pt x="83580" y="21318"/>
                    <a:pt x="83532" y="21299"/>
                    <a:pt x="83454" y="21299"/>
                  </a:cubicBezTo>
                  <a:cubicBezTo>
                    <a:pt x="82560" y="21299"/>
                    <a:pt x="77747" y="23776"/>
                    <a:pt x="77115" y="23776"/>
                  </a:cubicBezTo>
                  <a:cubicBezTo>
                    <a:pt x="77086" y="23776"/>
                    <a:pt x="77066" y="23771"/>
                    <a:pt x="77055" y="23761"/>
                  </a:cubicBezTo>
                  <a:cubicBezTo>
                    <a:pt x="76788" y="23494"/>
                    <a:pt x="83160" y="20191"/>
                    <a:pt x="82826" y="19458"/>
                  </a:cubicBezTo>
                  <a:cubicBezTo>
                    <a:pt x="82794" y="19390"/>
                    <a:pt x="82706" y="19360"/>
                    <a:pt x="82573" y="19360"/>
                  </a:cubicBezTo>
                  <a:cubicBezTo>
                    <a:pt x="81357" y="19360"/>
                    <a:pt x="76369" y="21899"/>
                    <a:pt x="75792" y="21899"/>
                  </a:cubicBezTo>
                  <a:cubicBezTo>
                    <a:pt x="75776" y="21899"/>
                    <a:pt x="75763" y="21897"/>
                    <a:pt x="75754" y="21893"/>
                  </a:cubicBezTo>
                  <a:cubicBezTo>
                    <a:pt x="75421" y="21692"/>
                    <a:pt x="81792" y="18057"/>
                    <a:pt x="81025" y="17423"/>
                  </a:cubicBezTo>
                  <a:cubicBezTo>
                    <a:pt x="80988" y="17393"/>
                    <a:pt x="80934" y="17379"/>
                    <a:pt x="80864" y="17379"/>
                  </a:cubicBezTo>
                  <a:cubicBezTo>
                    <a:pt x="79446" y="17379"/>
                    <a:pt x="71603" y="23131"/>
                    <a:pt x="70658" y="23131"/>
                  </a:cubicBezTo>
                  <a:cubicBezTo>
                    <a:pt x="70642" y="23131"/>
                    <a:pt x="70629" y="23130"/>
                    <a:pt x="70617" y="23127"/>
                  </a:cubicBezTo>
                  <a:cubicBezTo>
                    <a:pt x="69817" y="22960"/>
                    <a:pt x="72652" y="19024"/>
                    <a:pt x="72585" y="17223"/>
                  </a:cubicBezTo>
                  <a:cubicBezTo>
                    <a:pt x="72576" y="17062"/>
                    <a:pt x="72515" y="16989"/>
                    <a:pt x="72411" y="16989"/>
                  </a:cubicBezTo>
                  <a:cubicBezTo>
                    <a:pt x="71368" y="16989"/>
                    <a:pt x="66047" y="24294"/>
                    <a:pt x="66047" y="24294"/>
                  </a:cubicBezTo>
                  <a:cubicBezTo>
                    <a:pt x="64380" y="25729"/>
                    <a:pt x="41997" y="38605"/>
                    <a:pt x="41997" y="38605"/>
                  </a:cubicBezTo>
                  <a:cubicBezTo>
                    <a:pt x="31256" y="10484"/>
                    <a:pt x="22016" y="3846"/>
                    <a:pt x="18947" y="1078"/>
                  </a:cubicBezTo>
                  <a:cubicBezTo>
                    <a:pt x="18045" y="282"/>
                    <a:pt x="17154" y="0"/>
                    <a:pt x="16345" y="0"/>
                  </a:cubicBezTo>
                  <a:close/>
                </a:path>
              </a:pathLst>
            </a:custGeom>
            <a:solidFill>
              <a:srgbClr val="EF7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3601075" y="2396250"/>
              <a:ext cx="610450" cy="952450"/>
            </a:xfrm>
            <a:custGeom>
              <a:avLst/>
              <a:gdLst/>
              <a:ahLst/>
              <a:cxnLst/>
              <a:rect l="l" t="t" r="r" b="b"/>
              <a:pathLst>
                <a:path w="24418" h="38098" extrusionOk="0">
                  <a:moveTo>
                    <a:pt x="415" y="0"/>
                  </a:moveTo>
                  <a:cubicBezTo>
                    <a:pt x="273" y="0"/>
                    <a:pt x="134" y="12"/>
                    <a:pt x="1" y="37"/>
                  </a:cubicBezTo>
                  <a:lnTo>
                    <a:pt x="10708" y="38097"/>
                  </a:lnTo>
                  <a:lnTo>
                    <a:pt x="24418" y="29258"/>
                  </a:lnTo>
                  <a:cubicBezTo>
                    <a:pt x="24418" y="29258"/>
                    <a:pt x="7434" y="0"/>
                    <a:pt x="415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4937875" y="3019275"/>
              <a:ext cx="60050" cy="106775"/>
            </a:xfrm>
            <a:custGeom>
              <a:avLst/>
              <a:gdLst/>
              <a:ahLst/>
              <a:cxnLst/>
              <a:rect l="l" t="t" r="r" b="b"/>
              <a:pathLst>
                <a:path w="2402" h="4271" extrusionOk="0">
                  <a:moveTo>
                    <a:pt x="2402" y="0"/>
                  </a:moveTo>
                  <a:lnTo>
                    <a:pt x="734" y="567"/>
                  </a:lnTo>
                  <a:cubicBezTo>
                    <a:pt x="1001" y="934"/>
                    <a:pt x="0" y="4270"/>
                    <a:pt x="0" y="4270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570350" y="2235375"/>
              <a:ext cx="1478575" cy="2811200"/>
            </a:xfrm>
            <a:custGeom>
              <a:avLst/>
              <a:gdLst/>
              <a:ahLst/>
              <a:cxnLst/>
              <a:rect l="l" t="t" r="r" b="b"/>
              <a:pathLst>
                <a:path w="59143" h="112448" extrusionOk="0">
                  <a:moveTo>
                    <a:pt x="25318" y="1"/>
                  </a:moveTo>
                  <a:lnTo>
                    <a:pt x="22683" y="1001"/>
                  </a:lnTo>
                  <a:lnTo>
                    <a:pt x="20682" y="1702"/>
                  </a:lnTo>
                  <a:cubicBezTo>
                    <a:pt x="14811" y="3737"/>
                    <a:pt x="12009" y="5571"/>
                    <a:pt x="7172" y="9474"/>
                  </a:cubicBezTo>
                  <a:cubicBezTo>
                    <a:pt x="2335" y="13343"/>
                    <a:pt x="901" y="23517"/>
                    <a:pt x="701" y="29121"/>
                  </a:cubicBezTo>
                  <a:cubicBezTo>
                    <a:pt x="0" y="47368"/>
                    <a:pt x="6171" y="112448"/>
                    <a:pt x="6171" y="112448"/>
                  </a:cubicBezTo>
                  <a:lnTo>
                    <a:pt x="59142" y="108745"/>
                  </a:lnTo>
                  <a:lnTo>
                    <a:pt x="51437" y="37094"/>
                  </a:lnTo>
                  <a:cubicBezTo>
                    <a:pt x="51237" y="32424"/>
                    <a:pt x="48735" y="20382"/>
                    <a:pt x="46967" y="16179"/>
                  </a:cubicBezTo>
                  <a:cubicBezTo>
                    <a:pt x="44966" y="11442"/>
                    <a:pt x="42731" y="6672"/>
                    <a:pt x="41230" y="6472"/>
                  </a:cubicBezTo>
                  <a:lnTo>
                    <a:pt x="35492" y="3636"/>
                  </a:lnTo>
                  <a:lnTo>
                    <a:pt x="34758" y="5638"/>
                  </a:lnTo>
                  <a:cubicBezTo>
                    <a:pt x="34758" y="5638"/>
                    <a:pt x="33465" y="7969"/>
                    <a:pt x="31927" y="7969"/>
                  </a:cubicBezTo>
                  <a:cubicBezTo>
                    <a:pt x="31536" y="7969"/>
                    <a:pt x="31128" y="7818"/>
                    <a:pt x="30722" y="7439"/>
                  </a:cubicBezTo>
                  <a:lnTo>
                    <a:pt x="25318" y="1"/>
                  </a:ln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2717950" y="4798050"/>
              <a:ext cx="1306775" cy="99250"/>
            </a:xfrm>
            <a:custGeom>
              <a:avLst/>
              <a:gdLst/>
              <a:ahLst/>
              <a:cxnLst/>
              <a:rect l="l" t="t" r="r" b="b"/>
              <a:pathLst>
                <a:path w="52271" h="3970" fill="none" extrusionOk="0">
                  <a:moveTo>
                    <a:pt x="52271" y="0"/>
                  </a:moveTo>
                  <a:lnTo>
                    <a:pt x="0" y="397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275850" y="1404400"/>
              <a:ext cx="658825" cy="569975"/>
            </a:xfrm>
            <a:custGeom>
              <a:avLst/>
              <a:gdLst/>
              <a:ahLst/>
              <a:cxnLst/>
              <a:rect l="l" t="t" r="r" b="b"/>
              <a:pathLst>
                <a:path w="26353" h="22799" extrusionOk="0">
                  <a:moveTo>
                    <a:pt x="1902" y="17295"/>
                  </a:moveTo>
                  <a:lnTo>
                    <a:pt x="1902" y="17295"/>
                  </a:lnTo>
                  <a:cubicBezTo>
                    <a:pt x="2235" y="17528"/>
                    <a:pt x="2736" y="17962"/>
                    <a:pt x="3069" y="18696"/>
                  </a:cubicBezTo>
                  <a:lnTo>
                    <a:pt x="2469" y="18029"/>
                  </a:lnTo>
                  <a:lnTo>
                    <a:pt x="1902" y="17295"/>
                  </a:lnTo>
                  <a:close/>
                  <a:moveTo>
                    <a:pt x="11819" y="0"/>
                  </a:moveTo>
                  <a:cubicBezTo>
                    <a:pt x="9460" y="0"/>
                    <a:pt x="7260" y="548"/>
                    <a:pt x="5771" y="1950"/>
                  </a:cubicBezTo>
                  <a:cubicBezTo>
                    <a:pt x="3269" y="3785"/>
                    <a:pt x="267" y="11991"/>
                    <a:pt x="0" y="21131"/>
                  </a:cubicBezTo>
                  <a:lnTo>
                    <a:pt x="2669" y="22799"/>
                  </a:lnTo>
                  <a:lnTo>
                    <a:pt x="3536" y="19897"/>
                  </a:lnTo>
                  <a:lnTo>
                    <a:pt x="3703" y="19730"/>
                  </a:lnTo>
                  <a:lnTo>
                    <a:pt x="3870" y="19563"/>
                  </a:lnTo>
                  <a:lnTo>
                    <a:pt x="5504" y="20831"/>
                  </a:lnTo>
                  <a:lnTo>
                    <a:pt x="10574" y="9289"/>
                  </a:lnTo>
                  <a:cubicBezTo>
                    <a:pt x="10876" y="9195"/>
                    <a:pt x="12086" y="8833"/>
                    <a:pt x="13273" y="8833"/>
                  </a:cubicBezTo>
                  <a:cubicBezTo>
                    <a:pt x="14184" y="8833"/>
                    <a:pt x="15081" y="9046"/>
                    <a:pt x="15545" y="9756"/>
                  </a:cubicBezTo>
                  <a:cubicBezTo>
                    <a:pt x="16605" y="11330"/>
                    <a:pt x="17850" y="12966"/>
                    <a:pt x="19252" y="12966"/>
                  </a:cubicBezTo>
                  <a:cubicBezTo>
                    <a:pt x="19306" y="12966"/>
                    <a:pt x="19360" y="12963"/>
                    <a:pt x="19414" y="12958"/>
                  </a:cubicBezTo>
                  <a:cubicBezTo>
                    <a:pt x="20081" y="12925"/>
                    <a:pt x="20815" y="12491"/>
                    <a:pt x="21382" y="12058"/>
                  </a:cubicBezTo>
                  <a:cubicBezTo>
                    <a:pt x="22383" y="11791"/>
                    <a:pt x="23217" y="11157"/>
                    <a:pt x="23917" y="10290"/>
                  </a:cubicBezTo>
                  <a:cubicBezTo>
                    <a:pt x="26352" y="7621"/>
                    <a:pt x="24985" y="5086"/>
                    <a:pt x="22483" y="3218"/>
                  </a:cubicBezTo>
                  <a:cubicBezTo>
                    <a:pt x="20241" y="1563"/>
                    <a:pt x="15803" y="0"/>
                    <a:pt x="1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3185775" y="1922650"/>
              <a:ext cx="340275" cy="545775"/>
            </a:xfrm>
            <a:custGeom>
              <a:avLst/>
              <a:gdLst/>
              <a:ahLst/>
              <a:cxnLst/>
              <a:rect l="l" t="t" r="r" b="b"/>
              <a:pathLst>
                <a:path w="13611" h="21831" extrusionOk="0">
                  <a:moveTo>
                    <a:pt x="7072" y="1"/>
                  </a:moveTo>
                  <a:cubicBezTo>
                    <a:pt x="7072" y="1"/>
                    <a:pt x="5271" y="601"/>
                    <a:pt x="4971" y="935"/>
                  </a:cubicBezTo>
                  <a:cubicBezTo>
                    <a:pt x="4783" y="1143"/>
                    <a:pt x="4882" y="1182"/>
                    <a:pt x="4983" y="1182"/>
                  </a:cubicBezTo>
                  <a:cubicBezTo>
                    <a:pt x="5043" y="1182"/>
                    <a:pt x="5104" y="1168"/>
                    <a:pt x="5104" y="1168"/>
                  </a:cubicBezTo>
                  <a:lnTo>
                    <a:pt x="5104" y="1168"/>
                  </a:lnTo>
                  <a:lnTo>
                    <a:pt x="1" y="12977"/>
                  </a:lnTo>
                  <a:cubicBezTo>
                    <a:pt x="1" y="12977"/>
                    <a:pt x="2836" y="18114"/>
                    <a:pt x="4104" y="19581"/>
                  </a:cubicBezTo>
                  <a:cubicBezTo>
                    <a:pt x="5550" y="21244"/>
                    <a:pt x="6741" y="21830"/>
                    <a:pt x="7701" y="21830"/>
                  </a:cubicBezTo>
                  <a:cubicBezTo>
                    <a:pt x="9997" y="21830"/>
                    <a:pt x="10975" y="18480"/>
                    <a:pt x="10975" y="18480"/>
                  </a:cubicBezTo>
                  <a:lnTo>
                    <a:pt x="13610" y="11942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354225" y="1922650"/>
              <a:ext cx="171825" cy="363075"/>
            </a:xfrm>
            <a:custGeom>
              <a:avLst/>
              <a:gdLst/>
              <a:ahLst/>
              <a:cxnLst/>
              <a:rect l="l" t="t" r="r" b="b"/>
              <a:pathLst>
                <a:path w="6873" h="14523" extrusionOk="0">
                  <a:moveTo>
                    <a:pt x="334" y="1"/>
                  </a:moveTo>
                  <a:lnTo>
                    <a:pt x="1" y="5271"/>
                  </a:lnTo>
                  <a:cubicBezTo>
                    <a:pt x="346" y="10884"/>
                    <a:pt x="1811" y="14522"/>
                    <a:pt x="4175" y="14522"/>
                  </a:cubicBezTo>
                  <a:cubicBezTo>
                    <a:pt x="4325" y="14522"/>
                    <a:pt x="4480" y="14508"/>
                    <a:pt x="4637" y="14478"/>
                  </a:cubicBezTo>
                  <a:cubicBezTo>
                    <a:pt x="6505" y="14077"/>
                    <a:pt x="6872" y="11942"/>
                    <a:pt x="6872" y="1194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227475" y="1596825"/>
              <a:ext cx="617450" cy="667225"/>
            </a:xfrm>
            <a:custGeom>
              <a:avLst/>
              <a:gdLst/>
              <a:ahLst/>
              <a:cxnLst/>
              <a:rect l="l" t="t" r="r" b="b"/>
              <a:pathLst>
                <a:path w="24698" h="26689" extrusionOk="0">
                  <a:moveTo>
                    <a:pt x="24651" y="3393"/>
                  </a:moveTo>
                  <a:cubicBezTo>
                    <a:pt x="24649" y="3402"/>
                    <a:pt x="24646" y="3412"/>
                    <a:pt x="24644" y="3421"/>
                  </a:cubicBezTo>
                  <a:lnTo>
                    <a:pt x="24644" y="3421"/>
                  </a:lnTo>
                  <a:cubicBezTo>
                    <a:pt x="24698" y="3405"/>
                    <a:pt x="24652" y="3393"/>
                    <a:pt x="24651" y="3393"/>
                  </a:cubicBezTo>
                  <a:close/>
                  <a:moveTo>
                    <a:pt x="15727" y="1"/>
                  </a:moveTo>
                  <a:cubicBezTo>
                    <a:pt x="14042" y="1"/>
                    <a:pt x="12250" y="560"/>
                    <a:pt x="10942" y="2359"/>
                  </a:cubicBezTo>
                  <a:cubicBezTo>
                    <a:pt x="9574" y="4227"/>
                    <a:pt x="8106" y="9298"/>
                    <a:pt x="6905" y="10799"/>
                  </a:cubicBezTo>
                  <a:cubicBezTo>
                    <a:pt x="6814" y="10920"/>
                    <a:pt x="6688" y="10980"/>
                    <a:pt x="6566" y="10980"/>
                  </a:cubicBezTo>
                  <a:cubicBezTo>
                    <a:pt x="6419" y="10980"/>
                    <a:pt x="6278" y="10895"/>
                    <a:pt x="6205" y="10732"/>
                  </a:cubicBezTo>
                  <a:cubicBezTo>
                    <a:pt x="5910" y="10120"/>
                    <a:pt x="4880" y="9054"/>
                    <a:pt x="3801" y="9054"/>
                  </a:cubicBezTo>
                  <a:cubicBezTo>
                    <a:pt x="3173" y="9054"/>
                    <a:pt x="2529" y="9414"/>
                    <a:pt x="2002" y="10432"/>
                  </a:cubicBezTo>
                  <a:cubicBezTo>
                    <a:pt x="1" y="14168"/>
                    <a:pt x="4204" y="14768"/>
                    <a:pt x="4337" y="15435"/>
                  </a:cubicBezTo>
                  <a:cubicBezTo>
                    <a:pt x="4637" y="16703"/>
                    <a:pt x="6272" y="19672"/>
                    <a:pt x="8874" y="22073"/>
                  </a:cubicBezTo>
                  <a:cubicBezTo>
                    <a:pt x="10254" y="23339"/>
                    <a:pt x="12949" y="26688"/>
                    <a:pt x="15419" y="26688"/>
                  </a:cubicBezTo>
                  <a:cubicBezTo>
                    <a:pt x="15814" y="26688"/>
                    <a:pt x="16202" y="26603"/>
                    <a:pt x="16579" y="26410"/>
                  </a:cubicBezTo>
                  <a:cubicBezTo>
                    <a:pt x="19280" y="25043"/>
                    <a:pt x="19314" y="22176"/>
                    <a:pt x="24644" y="3421"/>
                  </a:cubicBezTo>
                  <a:lnTo>
                    <a:pt x="24644" y="3421"/>
                  </a:lnTo>
                  <a:cubicBezTo>
                    <a:pt x="24568" y="3443"/>
                    <a:pt x="24294" y="3474"/>
                    <a:pt x="23417" y="3493"/>
                  </a:cubicBezTo>
                  <a:cubicBezTo>
                    <a:pt x="23398" y="3494"/>
                    <a:pt x="23380" y="3494"/>
                    <a:pt x="23361" y="3494"/>
                  </a:cubicBezTo>
                  <a:cubicBezTo>
                    <a:pt x="21913" y="3494"/>
                    <a:pt x="21765" y="2214"/>
                    <a:pt x="20382" y="1292"/>
                  </a:cubicBezTo>
                  <a:cubicBezTo>
                    <a:pt x="19753" y="867"/>
                    <a:pt x="17823" y="1"/>
                    <a:pt x="15727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09425" y="2016050"/>
              <a:ext cx="109250" cy="85925"/>
            </a:xfrm>
            <a:custGeom>
              <a:avLst/>
              <a:gdLst/>
              <a:ahLst/>
              <a:cxnLst/>
              <a:rect l="l" t="t" r="r" b="b"/>
              <a:pathLst>
                <a:path w="4370" h="3437" extrusionOk="0">
                  <a:moveTo>
                    <a:pt x="0" y="1"/>
                  </a:moveTo>
                  <a:cubicBezTo>
                    <a:pt x="0" y="1"/>
                    <a:pt x="661" y="3437"/>
                    <a:pt x="1982" y="3437"/>
                  </a:cubicBezTo>
                  <a:cubicBezTo>
                    <a:pt x="1989" y="3437"/>
                    <a:pt x="1995" y="3437"/>
                    <a:pt x="2002" y="3436"/>
                  </a:cubicBezTo>
                  <a:cubicBezTo>
                    <a:pt x="3336" y="3370"/>
                    <a:pt x="4370" y="1035"/>
                    <a:pt x="4370" y="1035"/>
                  </a:cubicBezTo>
                  <a:lnTo>
                    <a:pt x="4370" y="1035"/>
                  </a:lnTo>
                  <a:cubicBezTo>
                    <a:pt x="4370" y="1035"/>
                    <a:pt x="4266" y="1052"/>
                    <a:pt x="4057" y="1052"/>
                  </a:cubicBezTo>
                  <a:cubicBezTo>
                    <a:pt x="3489" y="1052"/>
                    <a:pt x="2145" y="92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3306700" y="1848675"/>
              <a:ext cx="48125" cy="70675"/>
            </a:xfrm>
            <a:custGeom>
              <a:avLst/>
              <a:gdLst/>
              <a:ahLst/>
              <a:cxnLst/>
              <a:rect l="l" t="t" r="r" b="b"/>
              <a:pathLst>
                <a:path w="1925" h="2827" extrusionOk="0">
                  <a:moveTo>
                    <a:pt x="910" y="0"/>
                  </a:moveTo>
                  <a:cubicBezTo>
                    <a:pt x="682" y="0"/>
                    <a:pt x="386" y="143"/>
                    <a:pt x="0" y="491"/>
                  </a:cubicBezTo>
                  <a:lnTo>
                    <a:pt x="1568" y="2826"/>
                  </a:lnTo>
                  <a:cubicBezTo>
                    <a:pt x="1568" y="2826"/>
                    <a:pt x="1924" y="0"/>
                    <a:pt x="910" y="0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666125" y="1887450"/>
              <a:ext cx="34225" cy="54775"/>
            </a:xfrm>
            <a:custGeom>
              <a:avLst/>
              <a:gdLst/>
              <a:ahLst/>
              <a:cxnLst/>
              <a:rect l="l" t="t" r="r" b="b"/>
              <a:pathLst>
                <a:path w="1369" h="2191" extrusionOk="0">
                  <a:moveTo>
                    <a:pt x="974" y="0"/>
                  </a:moveTo>
                  <a:cubicBezTo>
                    <a:pt x="710" y="0"/>
                    <a:pt x="353" y="385"/>
                    <a:pt x="167" y="942"/>
                  </a:cubicBezTo>
                  <a:cubicBezTo>
                    <a:pt x="0" y="1542"/>
                    <a:pt x="67" y="2076"/>
                    <a:pt x="334" y="2176"/>
                  </a:cubicBezTo>
                  <a:cubicBezTo>
                    <a:pt x="360" y="2186"/>
                    <a:pt x="387" y="2190"/>
                    <a:pt x="415" y="2190"/>
                  </a:cubicBezTo>
                  <a:cubicBezTo>
                    <a:pt x="677" y="2190"/>
                    <a:pt x="1021" y="1787"/>
                    <a:pt x="1201" y="1275"/>
                  </a:cubicBezTo>
                  <a:cubicBezTo>
                    <a:pt x="1368" y="675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3728675" y="1904125"/>
              <a:ext cx="34200" cy="53125"/>
            </a:xfrm>
            <a:custGeom>
              <a:avLst/>
              <a:gdLst/>
              <a:ahLst/>
              <a:cxnLst/>
              <a:rect l="l" t="t" r="r" b="b"/>
              <a:pathLst>
                <a:path w="1368" h="2125" extrusionOk="0">
                  <a:moveTo>
                    <a:pt x="974" y="0"/>
                  </a:moveTo>
                  <a:cubicBezTo>
                    <a:pt x="710" y="0"/>
                    <a:pt x="355" y="383"/>
                    <a:pt x="200" y="908"/>
                  </a:cubicBezTo>
                  <a:cubicBezTo>
                    <a:pt x="0" y="1475"/>
                    <a:pt x="67" y="2043"/>
                    <a:pt x="334" y="2109"/>
                  </a:cubicBezTo>
                  <a:cubicBezTo>
                    <a:pt x="361" y="2120"/>
                    <a:pt x="390" y="2125"/>
                    <a:pt x="421" y="2125"/>
                  </a:cubicBezTo>
                  <a:cubicBezTo>
                    <a:pt x="681" y="2125"/>
                    <a:pt x="1018" y="1750"/>
                    <a:pt x="1168" y="1242"/>
                  </a:cubicBezTo>
                  <a:cubicBezTo>
                    <a:pt x="1368" y="641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3627975" y="1752525"/>
              <a:ext cx="105725" cy="50075"/>
            </a:xfrm>
            <a:custGeom>
              <a:avLst/>
              <a:gdLst/>
              <a:ahLst/>
              <a:cxnLst/>
              <a:rect l="l" t="t" r="r" b="b"/>
              <a:pathLst>
                <a:path w="4229" h="2003" extrusionOk="0">
                  <a:moveTo>
                    <a:pt x="3008" y="0"/>
                  </a:moveTo>
                  <a:cubicBezTo>
                    <a:pt x="2169" y="0"/>
                    <a:pt x="0" y="1953"/>
                    <a:pt x="433" y="1953"/>
                  </a:cubicBezTo>
                  <a:cubicBezTo>
                    <a:pt x="456" y="1953"/>
                    <a:pt x="487" y="1947"/>
                    <a:pt x="526" y="1935"/>
                  </a:cubicBezTo>
                  <a:cubicBezTo>
                    <a:pt x="1074" y="1749"/>
                    <a:pt x="1633" y="1685"/>
                    <a:pt x="2142" y="1685"/>
                  </a:cubicBezTo>
                  <a:cubicBezTo>
                    <a:pt x="3273" y="1685"/>
                    <a:pt x="4162" y="2002"/>
                    <a:pt x="4162" y="2002"/>
                  </a:cubicBezTo>
                  <a:cubicBezTo>
                    <a:pt x="4228" y="1168"/>
                    <a:pt x="3928" y="34"/>
                    <a:pt x="3027" y="1"/>
                  </a:cubicBezTo>
                  <a:cubicBezTo>
                    <a:pt x="3021" y="0"/>
                    <a:pt x="3014" y="0"/>
                    <a:pt x="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3756175" y="1823150"/>
              <a:ext cx="50900" cy="41975"/>
            </a:xfrm>
            <a:custGeom>
              <a:avLst/>
              <a:gdLst/>
              <a:ahLst/>
              <a:cxnLst/>
              <a:rect l="l" t="t" r="r" b="b"/>
              <a:pathLst>
                <a:path w="2036" h="1679" extrusionOk="0">
                  <a:moveTo>
                    <a:pt x="1733" y="0"/>
                  </a:moveTo>
                  <a:cubicBezTo>
                    <a:pt x="1044" y="0"/>
                    <a:pt x="320" y="635"/>
                    <a:pt x="1" y="1245"/>
                  </a:cubicBezTo>
                  <a:cubicBezTo>
                    <a:pt x="1" y="1245"/>
                    <a:pt x="701" y="1279"/>
                    <a:pt x="1502" y="1679"/>
                  </a:cubicBezTo>
                  <a:lnTo>
                    <a:pt x="2036" y="44"/>
                  </a:lnTo>
                  <a:cubicBezTo>
                    <a:pt x="1937" y="14"/>
                    <a:pt x="1835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3686975" y="1943375"/>
              <a:ext cx="35875" cy="81050"/>
            </a:xfrm>
            <a:custGeom>
              <a:avLst/>
              <a:gdLst/>
              <a:ahLst/>
              <a:cxnLst/>
              <a:rect l="l" t="t" r="r" b="b"/>
              <a:pathLst>
                <a:path w="1435" h="3242" extrusionOk="0">
                  <a:moveTo>
                    <a:pt x="1189" y="1"/>
                  </a:moveTo>
                  <a:cubicBezTo>
                    <a:pt x="1154" y="1"/>
                    <a:pt x="1117" y="26"/>
                    <a:pt x="1101" y="72"/>
                  </a:cubicBezTo>
                  <a:lnTo>
                    <a:pt x="0" y="2874"/>
                  </a:lnTo>
                  <a:cubicBezTo>
                    <a:pt x="0" y="2908"/>
                    <a:pt x="0" y="2974"/>
                    <a:pt x="67" y="2974"/>
                  </a:cubicBezTo>
                  <a:lnTo>
                    <a:pt x="1168" y="3241"/>
                  </a:lnTo>
                  <a:cubicBezTo>
                    <a:pt x="1235" y="3241"/>
                    <a:pt x="1435" y="2808"/>
                    <a:pt x="1435" y="2741"/>
                  </a:cubicBezTo>
                  <a:lnTo>
                    <a:pt x="1268" y="106"/>
                  </a:lnTo>
                  <a:cubicBezTo>
                    <a:pt x="1268" y="34"/>
                    <a:pt x="1230" y="1"/>
                    <a:pt x="1189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310875" y="1454900"/>
              <a:ext cx="584600" cy="347700"/>
            </a:xfrm>
            <a:custGeom>
              <a:avLst/>
              <a:gdLst/>
              <a:ahLst/>
              <a:cxnLst/>
              <a:rect l="l" t="t" r="r" b="b"/>
              <a:pathLst>
                <a:path w="23384" h="13908" extrusionOk="0">
                  <a:moveTo>
                    <a:pt x="12040" y="1"/>
                  </a:moveTo>
                  <a:cubicBezTo>
                    <a:pt x="6029" y="1"/>
                    <a:pt x="3569" y="11672"/>
                    <a:pt x="3569" y="11672"/>
                  </a:cubicBezTo>
                  <a:cubicBezTo>
                    <a:pt x="3569" y="11672"/>
                    <a:pt x="0" y="11906"/>
                    <a:pt x="4237" y="11906"/>
                  </a:cubicBezTo>
                  <a:cubicBezTo>
                    <a:pt x="7927" y="11906"/>
                    <a:pt x="9918" y="8893"/>
                    <a:pt x="10349" y="8114"/>
                  </a:cubicBezTo>
                  <a:lnTo>
                    <a:pt x="10349" y="8114"/>
                  </a:lnTo>
                  <a:lnTo>
                    <a:pt x="8640" y="11339"/>
                  </a:lnTo>
                  <a:cubicBezTo>
                    <a:pt x="12643" y="11072"/>
                    <a:pt x="14744" y="9637"/>
                    <a:pt x="15645" y="8770"/>
                  </a:cubicBezTo>
                  <a:lnTo>
                    <a:pt x="15645" y="8770"/>
                  </a:lnTo>
                  <a:cubicBezTo>
                    <a:pt x="14878" y="9804"/>
                    <a:pt x="13710" y="11572"/>
                    <a:pt x="13710" y="11572"/>
                  </a:cubicBezTo>
                  <a:cubicBezTo>
                    <a:pt x="16679" y="11372"/>
                    <a:pt x="18680" y="10738"/>
                    <a:pt x="19981" y="10138"/>
                  </a:cubicBezTo>
                  <a:lnTo>
                    <a:pt x="19981" y="10138"/>
                  </a:lnTo>
                  <a:lnTo>
                    <a:pt x="19681" y="13907"/>
                  </a:lnTo>
                  <a:cubicBezTo>
                    <a:pt x="23217" y="12640"/>
                    <a:pt x="23384" y="6602"/>
                    <a:pt x="23384" y="6602"/>
                  </a:cubicBezTo>
                  <a:lnTo>
                    <a:pt x="23384" y="6602"/>
                  </a:lnTo>
                  <a:lnTo>
                    <a:pt x="21616" y="7970"/>
                  </a:lnTo>
                  <a:cubicBezTo>
                    <a:pt x="17738" y="2075"/>
                    <a:pt x="14574" y="1"/>
                    <a:pt x="1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905575" y="2734025"/>
              <a:ext cx="1627025" cy="1475100"/>
            </a:xfrm>
            <a:custGeom>
              <a:avLst/>
              <a:gdLst/>
              <a:ahLst/>
              <a:cxnLst/>
              <a:rect l="l" t="t" r="r" b="b"/>
              <a:pathLst>
                <a:path w="65081" h="59004" extrusionOk="0">
                  <a:moveTo>
                    <a:pt x="62233" y="1"/>
                  </a:moveTo>
                  <a:cubicBezTo>
                    <a:pt x="62226" y="1"/>
                    <a:pt x="62219" y="1"/>
                    <a:pt x="62212" y="2"/>
                  </a:cubicBezTo>
                  <a:cubicBezTo>
                    <a:pt x="61311" y="102"/>
                    <a:pt x="59210" y="5206"/>
                    <a:pt x="58509" y="6507"/>
                  </a:cubicBezTo>
                  <a:cubicBezTo>
                    <a:pt x="57871" y="7691"/>
                    <a:pt x="55299" y="11528"/>
                    <a:pt x="54868" y="11528"/>
                  </a:cubicBezTo>
                  <a:cubicBezTo>
                    <a:pt x="54825" y="11528"/>
                    <a:pt x="54803" y="11491"/>
                    <a:pt x="54806" y="11410"/>
                  </a:cubicBezTo>
                  <a:lnTo>
                    <a:pt x="55374" y="5306"/>
                  </a:lnTo>
                  <a:cubicBezTo>
                    <a:pt x="55413" y="4954"/>
                    <a:pt x="55153" y="4751"/>
                    <a:pt x="54885" y="4751"/>
                  </a:cubicBezTo>
                  <a:cubicBezTo>
                    <a:pt x="54696" y="4751"/>
                    <a:pt x="54503" y="4852"/>
                    <a:pt x="54406" y="5072"/>
                  </a:cubicBezTo>
                  <a:cubicBezTo>
                    <a:pt x="53372" y="7774"/>
                    <a:pt x="52105" y="11377"/>
                    <a:pt x="52071" y="12845"/>
                  </a:cubicBezTo>
                  <a:cubicBezTo>
                    <a:pt x="52038" y="14146"/>
                    <a:pt x="52238" y="15747"/>
                    <a:pt x="52238" y="15747"/>
                  </a:cubicBezTo>
                  <a:lnTo>
                    <a:pt x="39062" y="33559"/>
                  </a:lnTo>
                  <a:cubicBezTo>
                    <a:pt x="38084" y="34679"/>
                    <a:pt x="37277" y="35373"/>
                    <a:pt x="36499" y="35373"/>
                  </a:cubicBezTo>
                  <a:cubicBezTo>
                    <a:pt x="35817" y="35373"/>
                    <a:pt x="35158" y="34840"/>
                    <a:pt x="34425" y="33593"/>
                  </a:cubicBezTo>
                  <a:cubicBezTo>
                    <a:pt x="29555" y="25487"/>
                    <a:pt x="14544" y="10877"/>
                    <a:pt x="14344" y="10710"/>
                  </a:cubicBezTo>
                  <a:lnTo>
                    <a:pt x="1" y="31658"/>
                  </a:lnTo>
                  <a:lnTo>
                    <a:pt x="28054" y="57410"/>
                  </a:lnTo>
                  <a:cubicBezTo>
                    <a:pt x="29173" y="58517"/>
                    <a:pt x="30741" y="59003"/>
                    <a:pt x="32405" y="59003"/>
                  </a:cubicBezTo>
                  <a:cubicBezTo>
                    <a:pt x="35604" y="59003"/>
                    <a:pt x="39159" y="57208"/>
                    <a:pt x="40563" y="54575"/>
                  </a:cubicBezTo>
                  <a:cubicBezTo>
                    <a:pt x="48535" y="39731"/>
                    <a:pt x="63579" y="14412"/>
                    <a:pt x="64513" y="12778"/>
                  </a:cubicBezTo>
                  <a:cubicBezTo>
                    <a:pt x="65080" y="11844"/>
                    <a:pt x="61411" y="8375"/>
                    <a:pt x="61144" y="8275"/>
                  </a:cubicBezTo>
                  <a:cubicBezTo>
                    <a:pt x="60847" y="8142"/>
                    <a:pt x="63076" y="1"/>
                    <a:pt x="62233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226750" y="2448100"/>
              <a:ext cx="1361850" cy="1355100"/>
            </a:xfrm>
            <a:custGeom>
              <a:avLst/>
              <a:gdLst/>
              <a:ahLst/>
              <a:cxnLst/>
              <a:rect l="l" t="t" r="r" b="b"/>
              <a:pathLst>
                <a:path w="54474" h="54204" extrusionOk="0">
                  <a:moveTo>
                    <a:pt x="25458" y="1"/>
                  </a:moveTo>
                  <a:cubicBezTo>
                    <a:pt x="23579" y="1"/>
                    <a:pt x="21787" y="738"/>
                    <a:pt x="20149" y="2433"/>
                  </a:cubicBezTo>
                  <a:cubicBezTo>
                    <a:pt x="1" y="23348"/>
                    <a:pt x="35093" y="54203"/>
                    <a:pt x="35093" y="54203"/>
                  </a:cubicBezTo>
                  <a:lnTo>
                    <a:pt x="54473" y="33055"/>
                  </a:lnTo>
                  <a:cubicBezTo>
                    <a:pt x="54473" y="33055"/>
                    <a:pt x="38035" y="1"/>
                    <a:pt x="2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029000" y="3186900"/>
              <a:ext cx="491200" cy="510375"/>
            </a:xfrm>
            <a:custGeom>
              <a:avLst/>
              <a:gdLst/>
              <a:ahLst/>
              <a:cxnLst/>
              <a:rect l="l" t="t" r="r" b="b"/>
              <a:pathLst>
                <a:path w="19648" h="20415" fill="none" extrusionOk="0">
                  <a:moveTo>
                    <a:pt x="19648" y="0"/>
                  </a:moveTo>
                  <a:lnTo>
                    <a:pt x="1" y="20415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341850" y="8256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582725" y="7745975"/>
              <a:ext cx="422825" cy="166000"/>
            </a:xfrm>
            <a:custGeom>
              <a:avLst/>
              <a:gdLst/>
              <a:ahLst/>
              <a:cxnLst/>
              <a:rect l="l" t="t" r="r" b="b"/>
              <a:pathLst>
                <a:path w="16913" h="6640" extrusionOk="0">
                  <a:moveTo>
                    <a:pt x="16913" y="1"/>
                  </a:moveTo>
                  <a:lnTo>
                    <a:pt x="1" y="168"/>
                  </a:lnTo>
                  <a:lnTo>
                    <a:pt x="1835" y="6639"/>
                  </a:lnTo>
                  <a:lnTo>
                    <a:pt x="15445" y="6139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363525" y="7700950"/>
              <a:ext cx="450350" cy="206850"/>
            </a:xfrm>
            <a:custGeom>
              <a:avLst/>
              <a:gdLst/>
              <a:ahLst/>
              <a:cxnLst/>
              <a:rect l="l" t="t" r="r" b="b"/>
              <a:pathLst>
                <a:path w="18014" h="8274" extrusionOk="0">
                  <a:moveTo>
                    <a:pt x="1502" y="1"/>
                  </a:moveTo>
                  <a:lnTo>
                    <a:pt x="1" y="6806"/>
                  </a:lnTo>
                  <a:lnTo>
                    <a:pt x="14678" y="8273"/>
                  </a:lnTo>
                  <a:lnTo>
                    <a:pt x="18013" y="2269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4972050" y="2634775"/>
              <a:ext cx="434500" cy="695700"/>
            </a:xfrm>
            <a:custGeom>
              <a:avLst/>
              <a:gdLst/>
              <a:ahLst/>
              <a:cxnLst/>
              <a:rect l="l" t="t" r="r" b="b"/>
              <a:pathLst>
                <a:path w="17380" h="27828" extrusionOk="0">
                  <a:moveTo>
                    <a:pt x="3585" y="0"/>
                  </a:moveTo>
                  <a:cubicBezTo>
                    <a:pt x="1904" y="0"/>
                    <a:pt x="533" y="1378"/>
                    <a:pt x="468" y="3138"/>
                  </a:cubicBezTo>
                  <a:lnTo>
                    <a:pt x="34" y="23920"/>
                  </a:lnTo>
                  <a:cubicBezTo>
                    <a:pt x="1" y="25754"/>
                    <a:pt x="1368" y="27255"/>
                    <a:pt x="3103" y="27356"/>
                  </a:cubicBezTo>
                  <a:lnTo>
                    <a:pt x="13710" y="27823"/>
                  </a:lnTo>
                  <a:cubicBezTo>
                    <a:pt x="13769" y="27826"/>
                    <a:pt x="13827" y="27828"/>
                    <a:pt x="13885" y="27828"/>
                  </a:cubicBezTo>
                  <a:cubicBezTo>
                    <a:pt x="15540" y="27828"/>
                    <a:pt x="16881" y="26460"/>
                    <a:pt x="16913" y="24687"/>
                  </a:cubicBezTo>
                  <a:lnTo>
                    <a:pt x="17346" y="3905"/>
                  </a:lnTo>
                  <a:cubicBezTo>
                    <a:pt x="17380" y="2104"/>
                    <a:pt x="16012" y="570"/>
                    <a:pt x="14278" y="503"/>
                  </a:cubicBezTo>
                  <a:lnTo>
                    <a:pt x="3703" y="3"/>
                  </a:lnTo>
                  <a:cubicBezTo>
                    <a:pt x="3664" y="1"/>
                    <a:pt x="3624" y="0"/>
                    <a:pt x="3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008750" y="2673100"/>
              <a:ext cx="361125" cy="619750"/>
            </a:xfrm>
            <a:custGeom>
              <a:avLst/>
              <a:gdLst/>
              <a:ahLst/>
              <a:cxnLst/>
              <a:rect l="l" t="t" r="r" b="b"/>
              <a:pathLst>
                <a:path w="14445" h="24790" extrusionOk="0">
                  <a:moveTo>
                    <a:pt x="2089" y="0"/>
                  </a:moveTo>
                  <a:cubicBezTo>
                    <a:pt x="1204" y="0"/>
                    <a:pt x="467" y="744"/>
                    <a:pt x="467" y="1672"/>
                  </a:cubicBezTo>
                  <a:lnTo>
                    <a:pt x="34" y="22453"/>
                  </a:lnTo>
                  <a:cubicBezTo>
                    <a:pt x="0" y="23421"/>
                    <a:pt x="734" y="24255"/>
                    <a:pt x="1668" y="24288"/>
                  </a:cubicBezTo>
                  <a:lnTo>
                    <a:pt x="12276" y="24788"/>
                  </a:lnTo>
                  <a:cubicBezTo>
                    <a:pt x="12296" y="24789"/>
                    <a:pt x="12317" y="24790"/>
                    <a:pt x="12337" y="24790"/>
                  </a:cubicBezTo>
                  <a:cubicBezTo>
                    <a:pt x="13243" y="24790"/>
                    <a:pt x="13977" y="24066"/>
                    <a:pt x="13977" y="23087"/>
                  </a:cubicBezTo>
                  <a:lnTo>
                    <a:pt x="14411" y="2339"/>
                  </a:lnTo>
                  <a:cubicBezTo>
                    <a:pt x="14444" y="1338"/>
                    <a:pt x="13710" y="538"/>
                    <a:pt x="12776" y="471"/>
                  </a:cubicBezTo>
                  <a:lnTo>
                    <a:pt x="11175" y="404"/>
                  </a:lnTo>
                  <a:lnTo>
                    <a:pt x="11175" y="905"/>
                  </a:lnTo>
                  <a:cubicBezTo>
                    <a:pt x="11143" y="1718"/>
                    <a:pt x="10508" y="2340"/>
                    <a:pt x="9734" y="2340"/>
                  </a:cubicBezTo>
                  <a:cubicBezTo>
                    <a:pt x="9714" y="2340"/>
                    <a:pt x="9694" y="2340"/>
                    <a:pt x="9674" y="2339"/>
                  </a:cubicBezTo>
                  <a:lnTo>
                    <a:pt x="5104" y="2139"/>
                  </a:lnTo>
                  <a:cubicBezTo>
                    <a:pt x="4303" y="2106"/>
                    <a:pt x="3670" y="1405"/>
                    <a:pt x="3703" y="571"/>
                  </a:cubicBezTo>
                  <a:lnTo>
                    <a:pt x="3703" y="71"/>
                  </a:lnTo>
                  <a:lnTo>
                    <a:pt x="2202" y="4"/>
                  </a:lnTo>
                  <a:cubicBezTo>
                    <a:pt x="2164" y="1"/>
                    <a:pt x="2126" y="0"/>
                    <a:pt x="2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007075" y="3208575"/>
              <a:ext cx="353625" cy="89275"/>
            </a:xfrm>
            <a:custGeom>
              <a:avLst/>
              <a:gdLst/>
              <a:ahLst/>
              <a:cxnLst/>
              <a:rect l="l" t="t" r="r" b="b"/>
              <a:pathLst>
                <a:path w="14145" h="3571" extrusionOk="0">
                  <a:moveTo>
                    <a:pt x="67" y="0"/>
                  </a:moveTo>
                  <a:lnTo>
                    <a:pt x="34" y="1301"/>
                  </a:lnTo>
                  <a:cubicBezTo>
                    <a:pt x="1" y="2235"/>
                    <a:pt x="735" y="3036"/>
                    <a:pt x="1602" y="3069"/>
                  </a:cubicBezTo>
                  <a:lnTo>
                    <a:pt x="12443" y="3570"/>
                  </a:lnTo>
                  <a:cubicBezTo>
                    <a:pt x="12464" y="3570"/>
                    <a:pt x="12484" y="3571"/>
                    <a:pt x="12505" y="3571"/>
                  </a:cubicBezTo>
                  <a:cubicBezTo>
                    <a:pt x="13377" y="3571"/>
                    <a:pt x="14078" y="2881"/>
                    <a:pt x="14111" y="1968"/>
                  </a:cubicBezTo>
                  <a:lnTo>
                    <a:pt x="14144" y="6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143850" y="326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5163025" y="2694025"/>
              <a:ext cx="98425" cy="5050"/>
            </a:xfrm>
            <a:custGeom>
              <a:avLst/>
              <a:gdLst/>
              <a:ahLst/>
              <a:cxnLst/>
              <a:rect l="l" t="t" r="r" b="b"/>
              <a:pathLst>
                <a:path w="3937" h="202" fill="none" extrusionOk="0">
                  <a:moveTo>
                    <a:pt x="3937" y="201"/>
                  </a:moveTo>
                  <a:lnTo>
                    <a:pt x="0" y="1"/>
                  </a:lnTo>
                </a:path>
              </a:pathLst>
            </a:custGeom>
            <a:noFill/>
            <a:ln w="5850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5140500" y="2687200"/>
              <a:ext cx="10050" cy="10200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161" y="1"/>
                  </a:moveTo>
                  <a:cubicBezTo>
                    <a:pt x="76" y="1"/>
                    <a:pt x="1" y="87"/>
                    <a:pt x="1" y="174"/>
                  </a:cubicBezTo>
                  <a:cubicBezTo>
                    <a:pt x="1" y="307"/>
                    <a:pt x="68" y="374"/>
                    <a:pt x="201" y="407"/>
                  </a:cubicBezTo>
                  <a:cubicBezTo>
                    <a:pt x="301" y="407"/>
                    <a:pt x="368" y="307"/>
                    <a:pt x="368" y="207"/>
                  </a:cubicBezTo>
                  <a:cubicBezTo>
                    <a:pt x="401" y="107"/>
                    <a:pt x="301" y="7"/>
                    <a:pt x="201" y="7"/>
                  </a:cubicBezTo>
                  <a:cubicBezTo>
                    <a:pt x="188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44"/>
          <p:cNvGrpSpPr/>
          <p:nvPr/>
        </p:nvGrpSpPr>
        <p:grpSpPr>
          <a:xfrm>
            <a:off x="5908240" y="683029"/>
            <a:ext cx="1043488" cy="983731"/>
            <a:chOff x="5908350" y="683050"/>
            <a:chExt cx="669675" cy="631325"/>
          </a:xfrm>
        </p:grpSpPr>
        <p:grpSp>
          <p:nvGrpSpPr>
            <p:cNvPr id="366" name="Google Shape;366;p44"/>
            <p:cNvGrpSpPr/>
            <p:nvPr/>
          </p:nvGrpSpPr>
          <p:grpSpPr>
            <a:xfrm flipH="1">
              <a:off x="5908350" y="683050"/>
              <a:ext cx="669675" cy="631325"/>
              <a:chOff x="4597625" y="1785875"/>
              <a:chExt cx="669675" cy="631325"/>
            </a:xfrm>
          </p:grpSpPr>
          <p:sp>
            <p:nvSpPr>
              <p:cNvPr id="367" name="Google Shape;367;p44"/>
              <p:cNvSpPr/>
              <p:nvPr/>
            </p:nvSpPr>
            <p:spPr>
              <a:xfrm>
                <a:off x="4635975" y="1785875"/>
                <a:ext cx="631325" cy="631325"/>
              </a:xfrm>
              <a:custGeom>
                <a:avLst/>
                <a:gdLst/>
                <a:ahLst/>
                <a:cxnLst/>
                <a:rect l="l" t="t" r="r" b="b"/>
                <a:pathLst>
                  <a:path w="25253" h="25253" extrusionOk="0">
                    <a:moveTo>
                      <a:pt x="12643" y="1"/>
                    </a:moveTo>
                    <a:cubicBezTo>
                      <a:pt x="6605" y="1"/>
                      <a:pt x="1569" y="4237"/>
                      <a:pt x="301" y="9875"/>
                    </a:cubicBezTo>
                    <a:cubicBezTo>
                      <a:pt x="301" y="9908"/>
                      <a:pt x="301" y="9941"/>
                      <a:pt x="301" y="9941"/>
                    </a:cubicBezTo>
                    <a:cubicBezTo>
                      <a:pt x="268" y="10042"/>
                      <a:pt x="268" y="10108"/>
                      <a:pt x="234" y="10208"/>
                    </a:cubicBezTo>
                    <a:cubicBezTo>
                      <a:pt x="201" y="10375"/>
                      <a:pt x="168" y="10575"/>
                      <a:pt x="134" y="10742"/>
                    </a:cubicBezTo>
                    <a:cubicBezTo>
                      <a:pt x="134" y="10842"/>
                      <a:pt x="134" y="10942"/>
                      <a:pt x="101" y="11009"/>
                    </a:cubicBezTo>
                    <a:cubicBezTo>
                      <a:pt x="101" y="11109"/>
                      <a:pt x="101" y="11209"/>
                      <a:pt x="67" y="11309"/>
                    </a:cubicBezTo>
                    <a:cubicBezTo>
                      <a:pt x="67" y="11443"/>
                      <a:pt x="67" y="11609"/>
                      <a:pt x="34" y="11743"/>
                    </a:cubicBezTo>
                    <a:cubicBezTo>
                      <a:pt x="34" y="11943"/>
                      <a:pt x="34" y="12110"/>
                      <a:pt x="1" y="12276"/>
                    </a:cubicBezTo>
                    <a:cubicBezTo>
                      <a:pt x="1" y="12410"/>
                      <a:pt x="1" y="12510"/>
                      <a:pt x="1" y="12643"/>
                    </a:cubicBezTo>
                    <a:cubicBezTo>
                      <a:pt x="1" y="12777"/>
                      <a:pt x="1" y="12910"/>
                      <a:pt x="34" y="13077"/>
                    </a:cubicBezTo>
                    <a:cubicBezTo>
                      <a:pt x="34" y="13144"/>
                      <a:pt x="34" y="13210"/>
                      <a:pt x="34" y="13277"/>
                    </a:cubicBezTo>
                    <a:cubicBezTo>
                      <a:pt x="34" y="13311"/>
                      <a:pt x="34" y="13311"/>
                      <a:pt x="34" y="13344"/>
                    </a:cubicBezTo>
                    <a:cubicBezTo>
                      <a:pt x="34" y="13477"/>
                      <a:pt x="34" y="13577"/>
                      <a:pt x="67" y="13711"/>
                    </a:cubicBezTo>
                    <a:lnTo>
                      <a:pt x="67" y="13744"/>
                    </a:lnTo>
                    <a:cubicBezTo>
                      <a:pt x="67" y="13911"/>
                      <a:pt x="101" y="14078"/>
                      <a:pt x="101" y="14245"/>
                    </a:cubicBezTo>
                    <a:lnTo>
                      <a:pt x="134" y="14245"/>
                    </a:lnTo>
                    <a:cubicBezTo>
                      <a:pt x="134" y="14411"/>
                      <a:pt x="168" y="14545"/>
                      <a:pt x="168" y="14712"/>
                    </a:cubicBezTo>
                    <a:cubicBezTo>
                      <a:pt x="201" y="14745"/>
                      <a:pt x="201" y="14812"/>
                      <a:pt x="201" y="14845"/>
                    </a:cubicBezTo>
                    <a:cubicBezTo>
                      <a:pt x="201" y="14878"/>
                      <a:pt x="201" y="14878"/>
                      <a:pt x="201" y="14878"/>
                    </a:cubicBezTo>
                    <a:cubicBezTo>
                      <a:pt x="234" y="15012"/>
                      <a:pt x="268" y="15179"/>
                      <a:pt x="301" y="15312"/>
                    </a:cubicBezTo>
                    <a:cubicBezTo>
                      <a:pt x="334" y="15479"/>
                      <a:pt x="368" y="15646"/>
                      <a:pt x="434" y="15812"/>
                    </a:cubicBezTo>
                    <a:cubicBezTo>
                      <a:pt x="501" y="16179"/>
                      <a:pt x="635" y="16513"/>
                      <a:pt x="735" y="16846"/>
                    </a:cubicBezTo>
                    <a:cubicBezTo>
                      <a:pt x="1669" y="19515"/>
                      <a:pt x="3503" y="21750"/>
                      <a:pt x="5838" y="23251"/>
                    </a:cubicBezTo>
                    <a:cubicBezTo>
                      <a:pt x="6939" y="23985"/>
                      <a:pt x="8173" y="24519"/>
                      <a:pt x="9474" y="24852"/>
                    </a:cubicBezTo>
                    <a:cubicBezTo>
                      <a:pt x="9741" y="24919"/>
                      <a:pt x="10008" y="24986"/>
                      <a:pt x="10275" y="25019"/>
                    </a:cubicBezTo>
                    <a:cubicBezTo>
                      <a:pt x="10408" y="25052"/>
                      <a:pt x="10575" y="25086"/>
                      <a:pt x="10708" y="25086"/>
                    </a:cubicBezTo>
                    <a:cubicBezTo>
                      <a:pt x="10808" y="25119"/>
                      <a:pt x="10909" y="25119"/>
                      <a:pt x="11009" y="25152"/>
                    </a:cubicBezTo>
                    <a:cubicBezTo>
                      <a:pt x="11109" y="25152"/>
                      <a:pt x="11175" y="25152"/>
                      <a:pt x="11275" y="25186"/>
                    </a:cubicBezTo>
                    <a:cubicBezTo>
                      <a:pt x="11409" y="25186"/>
                      <a:pt x="11542" y="25186"/>
                      <a:pt x="11642" y="25219"/>
                    </a:cubicBezTo>
                    <a:lnTo>
                      <a:pt x="12243" y="25219"/>
                    </a:lnTo>
                    <a:cubicBezTo>
                      <a:pt x="12376" y="25252"/>
                      <a:pt x="12510" y="25252"/>
                      <a:pt x="12643" y="25252"/>
                    </a:cubicBezTo>
                    <a:cubicBezTo>
                      <a:pt x="19581" y="25252"/>
                      <a:pt x="25252" y="19582"/>
                      <a:pt x="25252" y="12643"/>
                    </a:cubicBezTo>
                    <a:cubicBezTo>
                      <a:pt x="25252" y="12510"/>
                      <a:pt x="25252" y="12410"/>
                      <a:pt x="25252" y="12276"/>
                    </a:cubicBezTo>
                    <a:cubicBezTo>
                      <a:pt x="25219" y="12110"/>
                      <a:pt x="25219" y="11943"/>
                      <a:pt x="25219" y="11743"/>
                    </a:cubicBezTo>
                    <a:cubicBezTo>
                      <a:pt x="25185" y="11609"/>
                      <a:pt x="25185" y="11443"/>
                      <a:pt x="25185" y="11309"/>
                    </a:cubicBezTo>
                    <a:cubicBezTo>
                      <a:pt x="25152" y="11209"/>
                      <a:pt x="25152" y="11109"/>
                      <a:pt x="25152" y="11009"/>
                    </a:cubicBezTo>
                    <a:cubicBezTo>
                      <a:pt x="25119" y="10942"/>
                      <a:pt x="25119" y="10842"/>
                      <a:pt x="25085" y="10742"/>
                    </a:cubicBezTo>
                    <a:cubicBezTo>
                      <a:pt x="25085" y="10575"/>
                      <a:pt x="25052" y="10375"/>
                      <a:pt x="25019" y="10208"/>
                    </a:cubicBezTo>
                    <a:cubicBezTo>
                      <a:pt x="24985" y="10108"/>
                      <a:pt x="24985" y="10042"/>
                      <a:pt x="24952" y="9941"/>
                    </a:cubicBezTo>
                    <a:cubicBezTo>
                      <a:pt x="24952" y="9941"/>
                      <a:pt x="24952" y="9908"/>
                      <a:pt x="24952" y="9875"/>
                    </a:cubicBezTo>
                    <a:cubicBezTo>
                      <a:pt x="23684" y="4237"/>
                      <a:pt x="18647" y="1"/>
                      <a:pt x="126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4597625" y="2032725"/>
                <a:ext cx="669675" cy="384475"/>
              </a:xfrm>
              <a:custGeom>
                <a:avLst/>
                <a:gdLst/>
                <a:ahLst/>
                <a:cxnLst/>
                <a:rect l="l" t="t" r="r" b="b"/>
                <a:pathLst>
                  <a:path w="26787" h="15379" extrusionOk="0">
                    <a:moveTo>
                      <a:pt x="1835" y="1"/>
                    </a:moveTo>
                    <a:cubicBezTo>
                      <a:pt x="1835" y="34"/>
                      <a:pt x="1835" y="67"/>
                      <a:pt x="1835" y="67"/>
                    </a:cubicBezTo>
                    <a:cubicBezTo>
                      <a:pt x="1802" y="168"/>
                      <a:pt x="1802" y="234"/>
                      <a:pt x="1768" y="334"/>
                    </a:cubicBezTo>
                    <a:cubicBezTo>
                      <a:pt x="1735" y="501"/>
                      <a:pt x="1702" y="701"/>
                      <a:pt x="1668" y="868"/>
                    </a:cubicBezTo>
                    <a:cubicBezTo>
                      <a:pt x="1668" y="968"/>
                      <a:pt x="1668" y="1068"/>
                      <a:pt x="1635" y="1135"/>
                    </a:cubicBezTo>
                    <a:cubicBezTo>
                      <a:pt x="1635" y="1235"/>
                      <a:pt x="1635" y="1335"/>
                      <a:pt x="1601" y="1435"/>
                    </a:cubicBezTo>
                    <a:cubicBezTo>
                      <a:pt x="1601" y="1569"/>
                      <a:pt x="1601" y="1735"/>
                      <a:pt x="1568" y="1869"/>
                    </a:cubicBezTo>
                    <a:cubicBezTo>
                      <a:pt x="1568" y="2069"/>
                      <a:pt x="1568" y="2236"/>
                      <a:pt x="1535" y="2402"/>
                    </a:cubicBezTo>
                    <a:cubicBezTo>
                      <a:pt x="1535" y="2536"/>
                      <a:pt x="1535" y="2636"/>
                      <a:pt x="1535" y="2769"/>
                    </a:cubicBezTo>
                    <a:cubicBezTo>
                      <a:pt x="1535" y="2903"/>
                      <a:pt x="1535" y="3036"/>
                      <a:pt x="1568" y="3203"/>
                    </a:cubicBezTo>
                    <a:cubicBezTo>
                      <a:pt x="1568" y="3270"/>
                      <a:pt x="1568" y="3336"/>
                      <a:pt x="1568" y="3403"/>
                    </a:cubicBezTo>
                    <a:cubicBezTo>
                      <a:pt x="1568" y="3437"/>
                      <a:pt x="1568" y="3437"/>
                      <a:pt x="1568" y="3470"/>
                    </a:cubicBezTo>
                    <a:cubicBezTo>
                      <a:pt x="1568" y="3603"/>
                      <a:pt x="1568" y="3703"/>
                      <a:pt x="1601" y="3837"/>
                    </a:cubicBezTo>
                    <a:lnTo>
                      <a:pt x="1601" y="3870"/>
                    </a:lnTo>
                    <a:cubicBezTo>
                      <a:pt x="1601" y="4037"/>
                      <a:pt x="1635" y="4204"/>
                      <a:pt x="1635" y="4371"/>
                    </a:cubicBezTo>
                    <a:lnTo>
                      <a:pt x="1668" y="4371"/>
                    </a:lnTo>
                    <a:cubicBezTo>
                      <a:pt x="1668" y="4537"/>
                      <a:pt x="1702" y="4671"/>
                      <a:pt x="1702" y="4838"/>
                    </a:cubicBezTo>
                    <a:cubicBezTo>
                      <a:pt x="1735" y="4871"/>
                      <a:pt x="1735" y="4938"/>
                      <a:pt x="1735" y="4971"/>
                    </a:cubicBezTo>
                    <a:cubicBezTo>
                      <a:pt x="1735" y="5004"/>
                      <a:pt x="1735" y="5004"/>
                      <a:pt x="1735" y="5004"/>
                    </a:cubicBezTo>
                    <a:cubicBezTo>
                      <a:pt x="1768" y="5138"/>
                      <a:pt x="1802" y="5305"/>
                      <a:pt x="1835" y="5438"/>
                    </a:cubicBezTo>
                    <a:cubicBezTo>
                      <a:pt x="1868" y="5605"/>
                      <a:pt x="1902" y="5772"/>
                      <a:pt x="1968" y="5938"/>
                    </a:cubicBezTo>
                    <a:cubicBezTo>
                      <a:pt x="2035" y="6305"/>
                      <a:pt x="2135" y="6639"/>
                      <a:pt x="2269" y="6972"/>
                    </a:cubicBezTo>
                    <a:lnTo>
                      <a:pt x="0" y="15378"/>
                    </a:lnTo>
                    <a:lnTo>
                      <a:pt x="7372" y="13377"/>
                    </a:lnTo>
                    <a:cubicBezTo>
                      <a:pt x="8473" y="14111"/>
                      <a:pt x="9707" y="14645"/>
                      <a:pt x="11008" y="14978"/>
                    </a:cubicBezTo>
                    <a:cubicBezTo>
                      <a:pt x="11275" y="15045"/>
                      <a:pt x="11542" y="15112"/>
                      <a:pt x="11809" y="15145"/>
                    </a:cubicBezTo>
                    <a:cubicBezTo>
                      <a:pt x="11942" y="15178"/>
                      <a:pt x="12109" y="15212"/>
                      <a:pt x="12242" y="15212"/>
                    </a:cubicBezTo>
                    <a:cubicBezTo>
                      <a:pt x="12342" y="15245"/>
                      <a:pt x="12443" y="15245"/>
                      <a:pt x="12543" y="15278"/>
                    </a:cubicBezTo>
                    <a:cubicBezTo>
                      <a:pt x="12643" y="15278"/>
                      <a:pt x="12709" y="15278"/>
                      <a:pt x="12809" y="15312"/>
                    </a:cubicBezTo>
                    <a:cubicBezTo>
                      <a:pt x="12943" y="15312"/>
                      <a:pt x="13076" y="15312"/>
                      <a:pt x="13176" y="15345"/>
                    </a:cubicBezTo>
                    <a:lnTo>
                      <a:pt x="13777" y="15345"/>
                    </a:lnTo>
                    <a:cubicBezTo>
                      <a:pt x="13910" y="15378"/>
                      <a:pt x="14044" y="15378"/>
                      <a:pt x="14177" y="15378"/>
                    </a:cubicBezTo>
                    <a:cubicBezTo>
                      <a:pt x="21115" y="15378"/>
                      <a:pt x="26786" y="9708"/>
                      <a:pt x="26786" y="2769"/>
                    </a:cubicBezTo>
                    <a:cubicBezTo>
                      <a:pt x="26786" y="2636"/>
                      <a:pt x="26786" y="2536"/>
                      <a:pt x="26786" y="2402"/>
                    </a:cubicBezTo>
                    <a:cubicBezTo>
                      <a:pt x="26753" y="2236"/>
                      <a:pt x="26753" y="2069"/>
                      <a:pt x="26753" y="1869"/>
                    </a:cubicBezTo>
                    <a:cubicBezTo>
                      <a:pt x="26719" y="1735"/>
                      <a:pt x="26719" y="1569"/>
                      <a:pt x="26719" y="1435"/>
                    </a:cubicBezTo>
                    <a:cubicBezTo>
                      <a:pt x="26686" y="1335"/>
                      <a:pt x="26686" y="1235"/>
                      <a:pt x="26686" y="1135"/>
                    </a:cubicBezTo>
                    <a:cubicBezTo>
                      <a:pt x="26653" y="1068"/>
                      <a:pt x="26653" y="968"/>
                      <a:pt x="26619" y="868"/>
                    </a:cubicBezTo>
                    <a:cubicBezTo>
                      <a:pt x="26619" y="701"/>
                      <a:pt x="26586" y="501"/>
                      <a:pt x="26553" y="334"/>
                    </a:cubicBezTo>
                    <a:cubicBezTo>
                      <a:pt x="26519" y="234"/>
                      <a:pt x="26519" y="168"/>
                      <a:pt x="26486" y="67"/>
                    </a:cubicBezTo>
                    <a:cubicBezTo>
                      <a:pt x="26486" y="67"/>
                      <a:pt x="26486" y="34"/>
                      <a:pt x="26486" y="1"/>
                    </a:cubicBezTo>
                    <a:cubicBezTo>
                      <a:pt x="25218" y="5671"/>
                      <a:pt x="20181" y="9874"/>
                      <a:pt x="14177" y="9874"/>
                    </a:cubicBezTo>
                    <a:cubicBezTo>
                      <a:pt x="8139" y="9874"/>
                      <a:pt x="3103" y="567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44"/>
            <p:cNvGrpSpPr/>
            <p:nvPr/>
          </p:nvGrpSpPr>
          <p:grpSpPr>
            <a:xfrm>
              <a:off x="6009317" y="802417"/>
              <a:ext cx="377274" cy="368832"/>
              <a:chOff x="3851258" y="2585656"/>
              <a:chExt cx="243042" cy="237619"/>
            </a:xfrm>
          </p:grpSpPr>
          <p:sp>
            <p:nvSpPr>
              <p:cNvPr id="370" name="Google Shape;370;p44"/>
              <p:cNvSpPr/>
              <p:nvPr/>
            </p:nvSpPr>
            <p:spPr>
              <a:xfrm>
                <a:off x="3851258" y="2585656"/>
                <a:ext cx="238964" cy="232316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7479" extrusionOk="0">
                    <a:moveTo>
                      <a:pt x="2597" y="2073"/>
                    </a:moveTo>
                    <a:cubicBezTo>
                      <a:pt x="2787" y="2073"/>
                      <a:pt x="2930" y="2215"/>
                      <a:pt x="2930" y="2406"/>
                    </a:cubicBezTo>
                    <a:cubicBezTo>
                      <a:pt x="2930" y="2573"/>
                      <a:pt x="2787" y="2716"/>
                      <a:pt x="2597" y="2716"/>
                    </a:cubicBezTo>
                    <a:cubicBezTo>
                      <a:pt x="2430" y="2716"/>
                      <a:pt x="2263" y="2573"/>
                      <a:pt x="2263" y="2406"/>
                    </a:cubicBezTo>
                    <a:cubicBezTo>
                      <a:pt x="2263" y="2215"/>
                      <a:pt x="2430" y="2073"/>
                      <a:pt x="2597" y="2073"/>
                    </a:cubicBezTo>
                    <a:close/>
                    <a:moveTo>
                      <a:pt x="2597" y="1001"/>
                    </a:moveTo>
                    <a:cubicBezTo>
                      <a:pt x="3216" y="1001"/>
                      <a:pt x="3740" y="1382"/>
                      <a:pt x="3930" y="1953"/>
                    </a:cubicBezTo>
                    <a:cubicBezTo>
                      <a:pt x="3740" y="2001"/>
                      <a:pt x="3573" y="2096"/>
                      <a:pt x="3406" y="2168"/>
                    </a:cubicBezTo>
                    <a:cubicBezTo>
                      <a:pt x="3311" y="1811"/>
                      <a:pt x="2978" y="1549"/>
                      <a:pt x="2597" y="1549"/>
                    </a:cubicBezTo>
                    <a:cubicBezTo>
                      <a:pt x="2144" y="1549"/>
                      <a:pt x="1763" y="1930"/>
                      <a:pt x="1763" y="2406"/>
                    </a:cubicBezTo>
                    <a:cubicBezTo>
                      <a:pt x="1763" y="2787"/>
                      <a:pt x="2025" y="3120"/>
                      <a:pt x="2382" y="3216"/>
                    </a:cubicBezTo>
                    <a:cubicBezTo>
                      <a:pt x="2287" y="3382"/>
                      <a:pt x="2216" y="3549"/>
                      <a:pt x="2144" y="3716"/>
                    </a:cubicBezTo>
                    <a:cubicBezTo>
                      <a:pt x="1596" y="3525"/>
                      <a:pt x="1192" y="3001"/>
                      <a:pt x="1192" y="2406"/>
                    </a:cubicBezTo>
                    <a:cubicBezTo>
                      <a:pt x="1192" y="1620"/>
                      <a:pt x="1835" y="1001"/>
                      <a:pt x="2597" y="1001"/>
                    </a:cubicBezTo>
                    <a:close/>
                    <a:moveTo>
                      <a:pt x="4573" y="2335"/>
                    </a:moveTo>
                    <a:lnTo>
                      <a:pt x="4573" y="2573"/>
                    </a:lnTo>
                    <a:cubicBezTo>
                      <a:pt x="4573" y="3001"/>
                      <a:pt x="4930" y="3335"/>
                      <a:pt x="5359" y="3335"/>
                    </a:cubicBezTo>
                    <a:cubicBezTo>
                      <a:pt x="5502" y="3335"/>
                      <a:pt x="5621" y="3454"/>
                      <a:pt x="5621" y="3597"/>
                    </a:cubicBezTo>
                    <a:cubicBezTo>
                      <a:pt x="5621" y="3740"/>
                      <a:pt x="5502" y="3859"/>
                      <a:pt x="5359" y="3859"/>
                    </a:cubicBezTo>
                    <a:lnTo>
                      <a:pt x="4335" y="3859"/>
                    </a:lnTo>
                    <a:cubicBezTo>
                      <a:pt x="3906" y="3859"/>
                      <a:pt x="3549" y="4216"/>
                      <a:pt x="3549" y="4644"/>
                    </a:cubicBezTo>
                    <a:cubicBezTo>
                      <a:pt x="3549" y="4787"/>
                      <a:pt x="3430" y="4906"/>
                      <a:pt x="3287" y="4906"/>
                    </a:cubicBezTo>
                    <a:lnTo>
                      <a:pt x="2525" y="4906"/>
                    </a:lnTo>
                    <a:cubicBezTo>
                      <a:pt x="2525" y="4811"/>
                      <a:pt x="2501" y="4716"/>
                      <a:pt x="2501" y="4644"/>
                    </a:cubicBezTo>
                    <a:cubicBezTo>
                      <a:pt x="2501" y="3430"/>
                      <a:pt x="3430" y="2454"/>
                      <a:pt x="4573" y="2335"/>
                    </a:cubicBezTo>
                    <a:close/>
                    <a:moveTo>
                      <a:pt x="5097" y="2335"/>
                    </a:moveTo>
                    <a:cubicBezTo>
                      <a:pt x="6264" y="2454"/>
                      <a:pt x="7169" y="3430"/>
                      <a:pt x="7169" y="4644"/>
                    </a:cubicBezTo>
                    <a:cubicBezTo>
                      <a:pt x="7169" y="4716"/>
                      <a:pt x="7169" y="4811"/>
                      <a:pt x="7169" y="4906"/>
                    </a:cubicBezTo>
                    <a:lnTo>
                      <a:pt x="5883" y="4906"/>
                    </a:lnTo>
                    <a:cubicBezTo>
                      <a:pt x="5454" y="4906"/>
                      <a:pt x="5097" y="5240"/>
                      <a:pt x="5097" y="5669"/>
                    </a:cubicBezTo>
                    <a:cubicBezTo>
                      <a:pt x="5097" y="5811"/>
                      <a:pt x="4978" y="5930"/>
                      <a:pt x="4835" y="5930"/>
                    </a:cubicBezTo>
                    <a:lnTo>
                      <a:pt x="4335" y="5930"/>
                    </a:lnTo>
                    <a:cubicBezTo>
                      <a:pt x="3930" y="5930"/>
                      <a:pt x="3621" y="6216"/>
                      <a:pt x="3549" y="6573"/>
                    </a:cubicBezTo>
                    <a:cubicBezTo>
                      <a:pt x="3144" y="6311"/>
                      <a:pt x="2811" y="5907"/>
                      <a:pt x="2644" y="5407"/>
                    </a:cubicBezTo>
                    <a:lnTo>
                      <a:pt x="3287" y="5407"/>
                    </a:lnTo>
                    <a:cubicBezTo>
                      <a:pt x="3716" y="5407"/>
                      <a:pt x="4073" y="5073"/>
                      <a:pt x="4073" y="4644"/>
                    </a:cubicBezTo>
                    <a:cubicBezTo>
                      <a:pt x="4073" y="4502"/>
                      <a:pt x="4192" y="4383"/>
                      <a:pt x="4335" y="4383"/>
                    </a:cubicBezTo>
                    <a:lnTo>
                      <a:pt x="5359" y="4383"/>
                    </a:lnTo>
                    <a:cubicBezTo>
                      <a:pt x="5788" y="4383"/>
                      <a:pt x="6145" y="4025"/>
                      <a:pt x="6145" y="3597"/>
                    </a:cubicBezTo>
                    <a:cubicBezTo>
                      <a:pt x="6145" y="3168"/>
                      <a:pt x="5788" y="2835"/>
                      <a:pt x="5359" y="2835"/>
                    </a:cubicBezTo>
                    <a:cubicBezTo>
                      <a:pt x="5216" y="2835"/>
                      <a:pt x="5097" y="2716"/>
                      <a:pt x="5097" y="2573"/>
                    </a:cubicBezTo>
                    <a:lnTo>
                      <a:pt x="5097" y="2335"/>
                    </a:lnTo>
                    <a:close/>
                    <a:moveTo>
                      <a:pt x="7050" y="5407"/>
                    </a:moveTo>
                    <a:cubicBezTo>
                      <a:pt x="6717" y="6311"/>
                      <a:pt x="5859" y="6978"/>
                      <a:pt x="4835" y="6978"/>
                    </a:cubicBezTo>
                    <a:cubicBezTo>
                      <a:pt x="4573" y="6978"/>
                      <a:pt x="4311" y="6931"/>
                      <a:pt x="4073" y="6835"/>
                    </a:cubicBezTo>
                    <a:lnTo>
                      <a:pt x="4073" y="6716"/>
                    </a:lnTo>
                    <a:cubicBezTo>
                      <a:pt x="4073" y="6573"/>
                      <a:pt x="4192" y="6454"/>
                      <a:pt x="4335" y="6454"/>
                    </a:cubicBezTo>
                    <a:lnTo>
                      <a:pt x="4835" y="6454"/>
                    </a:lnTo>
                    <a:cubicBezTo>
                      <a:pt x="5264" y="6454"/>
                      <a:pt x="5621" y="6097"/>
                      <a:pt x="5621" y="5669"/>
                    </a:cubicBezTo>
                    <a:cubicBezTo>
                      <a:pt x="5621" y="5526"/>
                      <a:pt x="5740" y="5407"/>
                      <a:pt x="5883" y="5407"/>
                    </a:cubicBezTo>
                    <a:close/>
                    <a:moveTo>
                      <a:pt x="1525" y="1"/>
                    </a:moveTo>
                    <a:lnTo>
                      <a:pt x="1073" y="263"/>
                    </a:lnTo>
                    <a:lnTo>
                      <a:pt x="1430" y="882"/>
                    </a:lnTo>
                    <a:cubicBezTo>
                      <a:pt x="1049" y="1191"/>
                      <a:pt x="763" y="1620"/>
                      <a:pt x="691" y="2144"/>
                    </a:cubicBezTo>
                    <a:lnTo>
                      <a:pt x="1" y="2144"/>
                    </a:lnTo>
                    <a:lnTo>
                      <a:pt x="1" y="2644"/>
                    </a:lnTo>
                    <a:lnTo>
                      <a:pt x="691" y="2644"/>
                    </a:lnTo>
                    <a:cubicBezTo>
                      <a:pt x="763" y="3168"/>
                      <a:pt x="1049" y="3620"/>
                      <a:pt x="1430" y="3906"/>
                    </a:cubicBezTo>
                    <a:lnTo>
                      <a:pt x="1073" y="4525"/>
                    </a:lnTo>
                    <a:lnTo>
                      <a:pt x="1525" y="4787"/>
                    </a:lnTo>
                    <a:lnTo>
                      <a:pt x="1882" y="4168"/>
                    </a:lnTo>
                    <a:cubicBezTo>
                      <a:pt x="1930" y="4192"/>
                      <a:pt x="1977" y="4216"/>
                      <a:pt x="2025" y="4216"/>
                    </a:cubicBezTo>
                    <a:cubicBezTo>
                      <a:pt x="2001" y="4359"/>
                      <a:pt x="2001" y="4502"/>
                      <a:pt x="2001" y="4644"/>
                    </a:cubicBezTo>
                    <a:cubicBezTo>
                      <a:pt x="2001" y="6216"/>
                      <a:pt x="3263" y="7478"/>
                      <a:pt x="4835" y="7478"/>
                    </a:cubicBezTo>
                    <a:cubicBezTo>
                      <a:pt x="6407" y="7478"/>
                      <a:pt x="7693" y="6216"/>
                      <a:pt x="7693" y="4644"/>
                    </a:cubicBezTo>
                    <a:cubicBezTo>
                      <a:pt x="7693" y="3073"/>
                      <a:pt x="6407" y="1787"/>
                      <a:pt x="4835" y="1787"/>
                    </a:cubicBezTo>
                    <a:cubicBezTo>
                      <a:pt x="4692" y="1787"/>
                      <a:pt x="4573" y="1811"/>
                      <a:pt x="4430" y="1834"/>
                    </a:cubicBezTo>
                    <a:cubicBezTo>
                      <a:pt x="4311" y="1453"/>
                      <a:pt x="4073" y="1120"/>
                      <a:pt x="3764" y="882"/>
                    </a:cubicBezTo>
                    <a:lnTo>
                      <a:pt x="4121" y="263"/>
                    </a:lnTo>
                    <a:lnTo>
                      <a:pt x="3668" y="1"/>
                    </a:lnTo>
                    <a:lnTo>
                      <a:pt x="3335" y="620"/>
                    </a:lnTo>
                    <a:cubicBezTo>
                      <a:pt x="3097" y="525"/>
                      <a:pt x="2859" y="477"/>
                      <a:pt x="2597" y="477"/>
                    </a:cubicBezTo>
                    <a:cubicBezTo>
                      <a:pt x="2335" y="477"/>
                      <a:pt x="2097" y="525"/>
                      <a:pt x="1882" y="620"/>
                    </a:cubicBez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3879950" y="2630350"/>
                <a:ext cx="17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2" extrusionOk="0">
                    <a:moveTo>
                      <a:pt x="262" y="1"/>
                    </a:moveTo>
                    <a:lnTo>
                      <a:pt x="0" y="429"/>
                    </a:lnTo>
                    <a:lnTo>
                      <a:pt x="453" y="691"/>
                    </a:lnTo>
                    <a:lnTo>
                      <a:pt x="715" y="239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3981750" y="2630350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429" y="1"/>
                    </a:moveTo>
                    <a:lnTo>
                      <a:pt x="0" y="239"/>
                    </a:lnTo>
                    <a:lnTo>
                      <a:pt x="262" y="691"/>
                    </a:lnTo>
                    <a:lnTo>
                      <a:pt x="691" y="429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3879950" y="2688700"/>
                <a:ext cx="17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6" extrusionOk="0">
                    <a:moveTo>
                      <a:pt x="453" y="1"/>
                    </a:moveTo>
                    <a:lnTo>
                      <a:pt x="0" y="263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3932925" y="260297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1" y="0"/>
                    </a:moveTo>
                    <a:lnTo>
                      <a:pt x="1" y="524"/>
                    </a:lnTo>
                    <a:lnTo>
                      <a:pt x="525" y="524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3988900" y="2810150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0" y="1"/>
                    </a:moveTo>
                    <a:lnTo>
                      <a:pt x="0" y="525"/>
                    </a:lnTo>
                    <a:lnTo>
                      <a:pt x="524" y="525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4011525" y="2805400"/>
                <a:ext cx="16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4" extrusionOk="0">
                    <a:moveTo>
                      <a:pt x="500" y="0"/>
                    </a:moveTo>
                    <a:lnTo>
                      <a:pt x="0" y="143"/>
                    </a:lnTo>
                    <a:lnTo>
                      <a:pt x="143" y="643"/>
                    </a:lnTo>
                    <a:lnTo>
                      <a:pt x="643" y="5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4032950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453" y="0"/>
                    </a:moveTo>
                    <a:lnTo>
                      <a:pt x="1" y="262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4052000" y="2780400"/>
                <a:ext cx="1790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39" extrusionOk="0">
                    <a:moveTo>
                      <a:pt x="358" y="0"/>
                    </a:moveTo>
                    <a:lnTo>
                      <a:pt x="1" y="357"/>
                    </a:lnTo>
                    <a:lnTo>
                      <a:pt x="358" y="738"/>
                    </a:lnTo>
                    <a:lnTo>
                      <a:pt x="715" y="35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066875" y="2761925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263" y="1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692" y="23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077000" y="2740500"/>
                <a:ext cx="155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144" y="0"/>
                    </a:moveTo>
                    <a:lnTo>
                      <a:pt x="1" y="501"/>
                    </a:lnTo>
                    <a:lnTo>
                      <a:pt x="501" y="620"/>
                    </a:lnTo>
                    <a:lnTo>
                      <a:pt x="620" y="12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081775" y="2717875"/>
                <a:ext cx="125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500" y="52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077000" y="2692275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501" y="1"/>
                    </a:moveTo>
                    <a:lnTo>
                      <a:pt x="1" y="143"/>
                    </a:lnTo>
                    <a:lnTo>
                      <a:pt x="120" y="644"/>
                    </a:lnTo>
                    <a:lnTo>
                      <a:pt x="620" y="501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3898400" y="2740500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501" y="0"/>
                    </a:moveTo>
                    <a:lnTo>
                      <a:pt x="0" y="120"/>
                    </a:lnTo>
                    <a:lnTo>
                      <a:pt x="143" y="620"/>
                    </a:lnTo>
                    <a:lnTo>
                      <a:pt x="643" y="501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4066875" y="2669050"/>
                <a:ext cx="173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716" extrusionOk="0">
                    <a:moveTo>
                      <a:pt x="453" y="1"/>
                    </a:moveTo>
                    <a:lnTo>
                      <a:pt x="1" y="263"/>
                    </a:lnTo>
                    <a:lnTo>
                      <a:pt x="263" y="715"/>
                    </a:lnTo>
                    <a:lnTo>
                      <a:pt x="692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3906725" y="2761925"/>
                <a:ext cx="17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92" extrusionOk="0">
                    <a:moveTo>
                      <a:pt x="453" y="1"/>
                    </a:moveTo>
                    <a:lnTo>
                      <a:pt x="1" y="239"/>
                    </a:lnTo>
                    <a:lnTo>
                      <a:pt x="263" y="691"/>
                    </a:lnTo>
                    <a:lnTo>
                      <a:pt x="715" y="4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52000" y="2650000"/>
                <a:ext cx="179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6" extrusionOk="0">
                    <a:moveTo>
                      <a:pt x="358" y="1"/>
                    </a:moveTo>
                    <a:lnTo>
                      <a:pt x="1" y="358"/>
                    </a:lnTo>
                    <a:lnTo>
                      <a:pt x="358" y="715"/>
                    </a:lnTo>
                    <a:lnTo>
                      <a:pt x="715" y="35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3921025" y="2780400"/>
                <a:ext cx="184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739" extrusionOk="0">
                    <a:moveTo>
                      <a:pt x="381" y="0"/>
                    </a:moveTo>
                    <a:lnTo>
                      <a:pt x="0" y="357"/>
                    </a:lnTo>
                    <a:lnTo>
                      <a:pt x="381" y="738"/>
                    </a:lnTo>
                    <a:lnTo>
                      <a:pt x="739" y="357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4032950" y="2635725"/>
                <a:ext cx="178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1" extrusionOk="0">
                    <a:moveTo>
                      <a:pt x="262" y="0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3940675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262" y="0"/>
                    </a:moveTo>
                    <a:lnTo>
                      <a:pt x="0" y="453"/>
                    </a:lnTo>
                    <a:lnTo>
                      <a:pt x="453" y="715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4011525" y="2627375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143" y="1"/>
                    </a:moveTo>
                    <a:lnTo>
                      <a:pt x="0" y="501"/>
                    </a:lnTo>
                    <a:lnTo>
                      <a:pt x="500" y="620"/>
                    </a:lnTo>
                    <a:lnTo>
                      <a:pt x="643" y="120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3963900" y="2805400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143" y="0"/>
                    </a:moveTo>
                    <a:lnTo>
                      <a:pt x="0" y="500"/>
                    </a:lnTo>
                    <a:lnTo>
                      <a:pt x="500" y="643"/>
                    </a:lnTo>
                    <a:lnTo>
                      <a:pt x="619" y="14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0" name="Google Shape;321;p44"/>
          <p:cNvSpPr txBox="1"/>
          <p:nvPr/>
        </p:nvSpPr>
        <p:spPr>
          <a:xfrm>
            <a:off x="734625" y="4265508"/>
            <a:ext cx="915300" cy="530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GB" sz="2300" dirty="0" smtClean="0">
                <a:solidFill>
                  <a:schemeClr val="bg1"/>
                </a:solidFill>
              </a:rPr>
              <a:t>05</a:t>
            </a:r>
            <a:endParaRPr lang="en-GB" sz="2300" dirty="0" smtClean="0">
              <a:solidFill>
                <a:schemeClr val="bg1"/>
              </a:solidFill>
            </a:endParaRPr>
          </a:p>
        </p:txBody>
      </p:sp>
      <p:sp>
        <p:nvSpPr>
          <p:cNvPr id="93" name="Google Shape;319;p44"/>
          <p:cNvSpPr txBox="1"/>
          <p:nvPr/>
        </p:nvSpPr>
        <p:spPr>
          <a:xfrm>
            <a:off x="1787747" y="4265045"/>
            <a:ext cx="37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/>
          <p:nvPr/>
        </p:nvSpPr>
        <p:spPr>
          <a:xfrm rot="900043" flipH="1">
            <a:off x="5368198" y="1481488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713225" y="2529050"/>
            <a:ext cx="5010600" cy="9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INTRODUCTION</a:t>
            </a:r>
            <a:endParaRPr dirty="0"/>
          </a:p>
        </p:txBody>
      </p:sp>
      <p:sp>
        <p:nvSpPr>
          <p:cNvPr id="497" name="Google Shape;497;p46"/>
          <p:cNvSpPr txBox="1">
            <a:spLocks noGrp="1"/>
          </p:cNvSpPr>
          <p:nvPr>
            <p:ph type="title" idx="2"/>
          </p:nvPr>
        </p:nvSpPr>
        <p:spPr>
          <a:xfrm>
            <a:off x="713225" y="1170075"/>
            <a:ext cx="16542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713225" y="3483525"/>
            <a:ext cx="50106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can enter a subtitle here if you need it</a:t>
            </a:r>
            <a:endParaRPr dirty="0"/>
          </a:p>
        </p:txBody>
      </p:sp>
      <p:grpSp>
        <p:nvGrpSpPr>
          <p:cNvPr id="499" name="Google Shape;499;p46"/>
          <p:cNvGrpSpPr/>
          <p:nvPr/>
        </p:nvGrpSpPr>
        <p:grpSpPr>
          <a:xfrm>
            <a:off x="6190360" y="1185249"/>
            <a:ext cx="2240410" cy="5086464"/>
            <a:chOff x="6190360" y="1185249"/>
            <a:chExt cx="2240410" cy="5086464"/>
          </a:xfrm>
        </p:grpSpPr>
        <p:sp>
          <p:nvSpPr>
            <p:cNvPr id="500" name="Google Shape;500;p46"/>
            <p:cNvSpPr/>
            <p:nvPr/>
          </p:nvSpPr>
          <p:spPr>
            <a:xfrm>
              <a:off x="6976450" y="2534294"/>
              <a:ext cx="728168" cy="301656"/>
            </a:xfrm>
            <a:custGeom>
              <a:avLst/>
              <a:gdLst/>
              <a:ahLst/>
              <a:cxnLst/>
              <a:rect l="l" t="t" r="r" b="b"/>
              <a:pathLst>
                <a:path w="12644" h="5238" extrusionOk="0">
                  <a:moveTo>
                    <a:pt x="12643" y="0"/>
                  </a:moveTo>
                  <a:lnTo>
                    <a:pt x="1" y="2202"/>
                  </a:lnTo>
                  <a:cubicBezTo>
                    <a:pt x="168" y="2436"/>
                    <a:pt x="768" y="5238"/>
                    <a:pt x="768" y="5238"/>
                  </a:cubicBezTo>
                  <a:lnTo>
                    <a:pt x="12176" y="4804"/>
                  </a:lnTo>
                  <a:lnTo>
                    <a:pt x="12643" y="0"/>
                  </a:ln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6976450" y="2534294"/>
              <a:ext cx="728168" cy="194078"/>
            </a:xfrm>
            <a:custGeom>
              <a:avLst/>
              <a:gdLst/>
              <a:ahLst/>
              <a:cxnLst/>
              <a:rect l="l" t="t" r="r" b="b"/>
              <a:pathLst>
                <a:path w="12644" h="3370" extrusionOk="0">
                  <a:moveTo>
                    <a:pt x="12643" y="0"/>
                  </a:moveTo>
                  <a:lnTo>
                    <a:pt x="1" y="2202"/>
                  </a:lnTo>
                  <a:cubicBezTo>
                    <a:pt x="67" y="2235"/>
                    <a:pt x="101" y="2469"/>
                    <a:pt x="201" y="2736"/>
                  </a:cubicBezTo>
                  <a:cubicBezTo>
                    <a:pt x="4204" y="3136"/>
                    <a:pt x="8307" y="2936"/>
                    <a:pt x="12310" y="3370"/>
                  </a:cubicBezTo>
                  <a:lnTo>
                    <a:pt x="12643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8065707" y="5761638"/>
              <a:ext cx="263244" cy="388099"/>
            </a:xfrm>
            <a:custGeom>
              <a:avLst/>
              <a:gdLst/>
              <a:ahLst/>
              <a:cxnLst/>
              <a:rect l="l" t="t" r="r" b="b"/>
              <a:pathLst>
                <a:path w="4571" h="6739" extrusionOk="0">
                  <a:moveTo>
                    <a:pt x="0" y="1"/>
                  </a:moveTo>
                  <a:lnTo>
                    <a:pt x="1335" y="6739"/>
                  </a:lnTo>
                  <a:cubicBezTo>
                    <a:pt x="1335" y="6739"/>
                    <a:pt x="2669" y="5238"/>
                    <a:pt x="3036" y="5204"/>
                  </a:cubicBezTo>
                  <a:cubicBezTo>
                    <a:pt x="3703" y="5171"/>
                    <a:pt x="4570" y="3937"/>
                    <a:pt x="4570" y="3937"/>
                  </a:cubicBezTo>
                  <a:lnTo>
                    <a:pt x="4470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8196321" y="5688614"/>
              <a:ext cx="146048" cy="422711"/>
            </a:xfrm>
            <a:custGeom>
              <a:avLst/>
              <a:gdLst/>
              <a:ahLst/>
              <a:cxnLst/>
              <a:rect l="l" t="t" r="r" b="b"/>
              <a:pathLst>
                <a:path w="2536" h="7340" extrusionOk="0">
                  <a:moveTo>
                    <a:pt x="1" y="1"/>
                  </a:moveTo>
                  <a:lnTo>
                    <a:pt x="901" y="7273"/>
                  </a:lnTo>
                  <a:lnTo>
                    <a:pt x="2536" y="7340"/>
                  </a:lnTo>
                  <a:lnTo>
                    <a:pt x="2202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8113737" y="6043944"/>
              <a:ext cx="317033" cy="227768"/>
            </a:xfrm>
            <a:custGeom>
              <a:avLst/>
              <a:gdLst/>
              <a:ahLst/>
              <a:cxnLst/>
              <a:rect l="l" t="t" r="r" b="b"/>
              <a:pathLst>
                <a:path w="5505" h="3955" extrusionOk="0">
                  <a:moveTo>
                    <a:pt x="2435" y="1"/>
                  </a:moveTo>
                  <a:cubicBezTo>
                    <a:pt x="2402" y="1"/>
                    <a:pt x="2368" y="1"/>
                    <a:pt x="2335" y="2"/>
                  </a:cubicBezTo>
                  <a:cubicBezTo>
                    <a:pt x="901" y="69"/>
                    <a:pt x="200" y="1436"/>
                    <a:pt x="200" y="1503"/>
                  </a:cubicBezTo>
                  <a:lnTo>
                    <a:pt x="34" y="3338"/>
                  </a:lnTo>
                  <a:cubicBezTo>
                    <a:pt x="0" y="3705"/>
                    <a:pt x="367" y="3671"/>
                    <a:pt x="834" y="3838"/>
                  </a:cubicBezTo>
                  <a:cubicBezTo>
                    <a:pt x="1006" y="3920"/>
                    <a:pt x="1346" y="3955"/>
                    <a:pt x="1762" y="3955"/>
                  </a:cubicBezTo>
                  <a:cubicBezTo>
                    <a:pt x="2876" y="3955"/>
                    <a:pt x="4533" y="3705"/>
                    <a:pt x="4970" y="3438"/>
                  </a:cubicBezTo>
                  <a:cubicBezTo>
                    <a:pt x="5371" y="3171"/>
                    <a:pt x="5504" y="2771"/>
                    <a:pt x="5271" y="2437"/>
                  </a:cubicBezTo>
                  <a:lnTo>
                    <a:pt x="4370" y="536"/>
                  </a:lnTo>
                  <a:cubicBezTo>
                    <a:pt x="4338" y="503"/>
                    <a:pt x="3490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8179044" y="6047860"/>
              <a:ext cx="130672" cy="53847"/>
            </a:xfrm>
            <a:custGeom>
              <a:avLst/>
              <a:gdLst/>
              <a:ahLst/>
              <a:cxnLst/>
              <a:rect l="l" t="t" r="r" b="b"/>
              <a:pathLst>
                <a:path w="2269" h="935" fill="none" extrusionOk="0">
                  <a:moveTo>
                    <a:pt x="2269" y="635"/>
                  </a:moveTo>
                  <a:cubicBezTo>
                    <a:pt x="2269" y="635"/>
                    <a:pt x="934" y="1"/>
                    <a:pt x="0" y="935"/>
                  </a:cubicBez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8184803" y="6090131"/>
              <a:ext cx="130672" cy="53847"/>
            </a:xfrm>
            <a:custGeom>
              <a:avLst/>
              <a:gdLst/>
              <a:ahLst/>
              <a:cxnLst/>
              <a:rect l="l" t="t" r="r" b="b"/>
              <a:pathLst>
                <a:path w="2269" h="935" fill="none" extrusionOk="0">
                  <a:moveTo>
                    <a:pt x="2269" y="634"/>
                  </a:moveTo>
                  <a:cubicBezTo>
                    <a:pt x="2269" y="634"/>
                    <a:pt x="934" y="1"/>
                    <a:pt x="0" y="935"/>
                  </a:cubicBez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6728640" y="2776345"/>
              <a:ext cx="1619488" cy="3114064"/>
            </a:xfrm>
            <a:custGeom>
              <a:avLst/>
              <a:gdLst/>
              <a:ahLst/>
              <a:cxnLst/>
              <a:rect l="l" t="t" r="r" b="b"/>
              <a:pathLst>
                <a:path w="28121" h="54073" extrusionOk="0">
                  <a:moveTo>
                    <a:pt x="16546" y="0"/>
                  </a:moveTo>
                  <a:lnTo>
                    <a:pt x="4804" y="334"/>
                  </a:lnTo>
                  <a:cubicBezTo>
                    <a:pt x="4804" y="334"/>
                    <a:pt x="2102" y="4203"/>
                    <a:pt x="968" y="11042"/>
                  </a:cubicBezTo>
                  <a:cubicBezTo>
                    <a:pt x="1" y="17446"/>
                    <a:pt x="201" y="23617"/>
                    <a:pt x="1402" y="32023"/>
                  </a:cubicBezTo>
                  <a:cubicBezTo>
                    <a:pt x="3185" y="44405"/>
                    <a:pt x="4249" y="53975"/>
                    <a:pt x="4270" y="53975"/>
                  </a:cubicBezTo>
                  <a:cubicBezTo>
                    <a:pt x="4270" y="53975"/>
                    <a:pt x="4270" y="53974"/>
                    <a:pt x="4270" y="53972"/>
                  </a:cubicBezTo>
                  <a:lnTo>
                    <a:pt x="8674" y="54072"/>
                  </a:lnTo>
                  <a:cubicBezTo>
                    <a:pt x="8674" y="54072"/>
                    <a:pt x="10475" y="21116"/>
                    <a:pt x="10441" y="16212"/>
                  </a:cubicBezTo>
                  <a:cubicBezTo>
                    <a:pt x="10441" y="15703"/>
                    <a:pt x="10617" y="15435"/>
                    <a:pt x="10822" y="15435"/>
                  </a:cubicBezTo>
                  <a:cubicBezTo>
                    <a:pt x="11006" y="15435"/>
                    <a:pt x="11216" y="15653"/>
                    <a:pt x="11342" y="16112"/>
                  </a:cubicBezTo>
                  <a:cubicBezTo>
                    <a:pt x="15312" y="30456"/>
                    <a:pt x="23217" y="53739"/>
                    <a:pt x="23217" y="53739"/>
                  </a:cubicBezTo>
                  <a:cubicBezTo>
                    <a:pt x="23217" y="53739"/>
                    <a:pt x="24518" y="53539"/>
                    <a:pt x="28121" y="52905"/>
                  </a:cubicBezTo>
                  <a:cubicBezTo>
                    <a:pt x="28121" y="52905"/>
                    <a:pt x="22283" y="16212"/>
                    <a:pt x="20382" y="9541"/>
                  </a:cubicBezTo>
                  <a:cubicBezTo>
                    <a:pt x="19248" y="5571"/>
                    <a:pt x="16546" y="0"/>
                    <a:pt x="16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6951513" y="5823086"/>
              <a:ext cx="276662" cy="367770"/>
            </a:xfrm>
            <a:custGeom>
              <a:avLst/>
              <a:gdLst/>
              <a:ahLst/>
              <a:cxnLst/>
              <a:rect l="l" t="t" r="r" b="b"/>
              <a:pathLst>
                <a:path w="4804" h="6386" extrusionOk="0">
                  <a:moveTo>
                    <a:pt x="0" y="1"/>
                  </a:moveTo>
                  <a:lnTo>
                    <a:pt x="334" y="4404"/>
                  </a:lnTo>
                  <a:cubicBezTo>
                    <a:pt x="334" y="4404"/>
                    <a:pt x="967" y="5872"/>
                    <a:pt x="2235" y="6239"/>
                  </a:cubicBezTo>
                  <a:cubicBezTo>
                    <a:pt x="2570" y="6345"/>
                    <a:pt x="2886" y="6385"/>
                    <a:pt x="3171" y="6385"/>
                  </a:cubicBezTo>
                  <a:cubicBezTo>
                    <a:pt x="4048" y="6385"/>
                    <a:pt x="4637" y="6005"/>
                    <a:pt x="4637" y="6005"/>
                  </a:cubicBezTo>
                  <a:lnTo>
                    <a:pt x="4804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7093645" y="5834662"/>
              <a:ext cx="128771" cy="393858"/>
            </a:xfrm>
            <a:custGeom>
              <a:avLst/>
              <a:gdLst/>
              <a:ahLst/>
              <a:cxnLst/>
              <a:rect l="l" t="t" r="r" b="b"/>
              <a:pathLst>
                <a:path w="2236" h="6839" extrusionOk="0">
                  <a:moveTo>
                    <a:pt x="1" y="0"/>
                  </a:moveTo>
                  <a:lnTo>
                    <a:pt x="67" y="6838"/>
                  </a:lnTo>
                  <a:lnTo>
                    <a:pt x="2135" y="5771"/>
                  </a:lnTo>
                  <a:lnTo>
                    <a:pt x="2235" y="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6765152" y="6067095"/>
              <a:ext cx="463024" cy="182560"/>
            </a:xfrm>
            <a:custGeom>
              <a:avLst/>
              <a:gdLst/>
              <a:ahLst/>
              <a:cxnLst/>
              <a:rect l="l" t="t" r="r" b="b"/>
              <a:pathLst>
                <a:path w="8040" h="3170" extrusionOk="0">
                  <a:moveTo>
                    <a:pt x="3536" y="0"/>
                  </a:moveTo>
                  <a:lnTo>
                    <a:pt x="1035" y="1268"/>
                  </a:lnTo>
                  <a:cubicBezTo>
                    <a:pt x="401" y="1568"/>
                    <a:pt x="0" y="2235"/>
                    <a:pt x="67" y="2902"/>
                  </a:cubicBezTo>
                  <a:cubicBezTo>
                    <a:pt x="67" y="3069"/>
                    <a:pt x="134" y="3169"/>
                    <a:pt x="201" y="3169"/>
                  </a:cubicBezTo>
                  <a:cubicBezTo>
                    <a:pt x="201" y="3169"/>
                    <a:pt x="7873" y="3136"/>
                    <a:pt x="7873" y="3036"/>
                  </a:cubicBezTo>
                  <a:cubicBezTo>
                    <a:pt x="7939" y="2335"/>
                    <a:pt x="8040" y="2035"/>
                    <a:pt x="7906" y="1435"/>
                  </a:cubicBezTo>
                  <a:cubicBezTo>
                    <a:pt x="7906" y="1426"/>
                    <a:pt x="7895" y="1422"/>
                    <a:pt x="7873" y="1422"/>
                  </a:cubicBezTo>
                  <a:cubicBezTo>
                    <a:pt x="7690" y="1422"/>
                    <a:pt x="6776" y="1714"/>
                    <a:pt x="6153" y="1714"/>
                  </a:cubicBezTo>
                  <a:cubicBezTo>
                    <a:pt x="6020" y="1714"/>
                    <a:pt x="5901" y="1700"/>
                    <a:pt x="5805" y="1668"/>
                  </a:cubicBezTo>
                  <a:cubicBezTo>
                    <a:pt x="5404" y="1535"/>
                    <a:pt x="3536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6938037" y="6082472"/>
              <a:ext cx="78841" cy="73024"/>
            </a:xfrm>
            <a:custGeom>
              <a:avLst/>
              <a:gdLst/>
              <a:ahLst/>
              <a:cxnLst/>
              <a:rect l="l" t="t" r="r" b="b"/>
              <a:pathLst>
                <a:path w="1369" h="1268" fill="none" extrusionOk="0">
                  <a:moveTo>
                    <a:pt x="1" y="0"/>
                  </a:moveTo>
                  <a:lnTo>
                    <a:pt x="1368" y="1268"/>
                  </a:ln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6901525" y="6101649"/>
              <a:ext cx="76940" cy="73082"/>
            </a:xfrm>
            <a:custGeom>
              <a:avLst/>
              <a:gdLst/>
              <a:ahLst/>
              <a:cxnLst/>
              <a:rect l="l" t="t" r="r" b="b"/>
              <a:pathLst>
                <a:path w="1336" h="1269" fill="none" extrusionOk="0">
                  <a:moveTo>
                    <a:pt x="1" y="1"/>
                  </a:moveTo>
                  <a:lnTo>
                    <a:pt x="1335" y="1268"/>
                  </a:ln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6582649" y="2910818"/>
              <a:ext cx="436129" cy="2873914"/>
            </a:xfrm>
            <a:custGeom>
              <a:avLst/>
              <a:gdLst/>
              <a:ahLst/>
              <a:cxnLst/>
              <a:rect l="l" t="t" r="r" b="b"/>
              <a:pathLst>
                <a:path w="7573" h="49903" fill="none" extrusionOk="0">
                  <a:moveTo>
                    <a:pt x="7573" y="49903"/>
                  </a:moveTo>
                  <a:cubicBezTo>
                    <a:pt x="7573" y="49903"/>
                    <a:pt x="1" y="14644"/>
                    <a:pt x="7406" y="0"/>
                  </a:cubicBez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6911143" y="5782773"/>
              <a:ext cx="357404" cy="159524"/>
            </a:xfrm>
            <a:custGeom>
              <a:avLst/>
              <a:gdLst/>
              <a:ahLst/>
              <a:cxnLst/>
              <a:rect l="l" t="t" r="r" b="b"/>
              <a:pathLst>
                <a:path w="6206" h="2770" extrusionOk="0">
                  <a:moveTo>
                    <a:pt x="1" y="0"/>
                  </a:moveTo>
                  <a:lnTo>
                    <a:pt x="234" y="2769"/>
                  </a:lnTo>
                  <a:lnTo>
                    <a:pt x="6105" y="2369"/>
                  </a:lnTo>
                  <a:lnTo>
                    <a:pt x="620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6947655" y="2882023"/>
              <a:ext cx="795375" cy="24994"/>
            </a:xfrm>
            <a:custGeom>
              <a:avLst/>
              <a:gdLst/>
              <a:ahLst/>
              <a:cxnLst/>
              <a:rect l="l" t="t" r="r" b="b"/>
              <a:pathLst>
                <a:path w="13811" h="434" fill="none" extrusionOk="0">
                  <a:moveTo>
                    <a:pt x="13810" y="0"/>
                  </a:moveTo>
                  <a:lnTo>
                    <a:pt x="0" y="434"/>
                  </a:ln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7658430" y="2882023"/>
              <a:ext cx="545608" cy="2847019"/>
            </a:xfrm>
            <a:custGeom>
              <a:avLst/>
              <a:gdLst/>
              <a:ahLst/>
              <a:cxnLst/>
              <a:rect l="l" t="t" r="r" b="b"/>
              <a:pathLst>
                <a:path w="9474" h="49436" fill="none" extrusionOk="0">
                  <a:moveTo>
                    <a:pt x="9474" y="49435"/>
                  </a:moveTo>
                  <a:cubicBezTo>
                    <a:pt x="9474" y="49435"/>
                    <a:pt x="7106" y="12843"/>
                    <a:pt x="1" y="0"/>
                  </a:cubicBezTo>
                </a:path>
              </a:pathLst>
            </a:custGeom>
            <a:noFill/>
            <a:ln w="332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6260721" y="1563845"/>
              <a:ext cx="1192228" cy="1268938"/>
            </a:xfrm>
            <a:custGeom>
              <a:avLst/>
              <a:gdLst/>
              <a:ahLst/>
              <a:cxnLst/>
              <a:rect l="l" t="t" r="r" b="b"/>
              <a:pathLst>
                <a:path w="20702" h="22034" extrusionOk="0">
                  <a:moveTo>
                    <a:pt x="2283" y="1"/>
                  </a:moveTo>
                  <a:cubicBezTo>
                    <a:pt x="2273" y="1"/>
                    <a:pt x="2263" y="3"/>
                    <a:pt x="2255" y="6"/>
                  </a:cubicBezTo>
                  <a:cubicBezTo>
                    <a:pt x="1921" y="139"/>
                    <a:pt x="2922" y="1674"/>
                    <a:pt x="2755" y="1741"/>
                  </a:cubicBezTo>
                  <a:cubicBezTo>
                    <a:pt x="2752" y="1742"/>
                    <a:pt x="2749" y="1743"/>
                    <a:pt x="2745" y="1743"/>
                  </a:cubicBezTo>
                  <a:cubicBezTo>
                    <a:pt x="2563" y="1743"/>
                    <a:pt x="1844" y="171"/>
                    <a:pt x="1539" y="171"/>
                  </a:cubicBezTo>
                  <a:cubicBezTo>
                    <a:pt x="1533" y="171"/>
                    <a:pt x="1527" y="172"/>
                    <a:pt x="1521" y="173"/>
                  </a:cubicBezTo>
                  <a:cubicBezTo>
                    <a:pt x="1191" y="206"/>
                    <a:pt x="2005" y="1875"/>
                    <a:pt x="1859" y="1875"/>
                  </a:cubicBezTo>
                  <a:cubicBezTo>
                    <a:pt x="1858" y="1875"/>
                    <a:pt x="1856" y="1874"/>
                    <a:pt x="1855" y="1874"/>
                  </a:cubicBezTo>
                  <a:cubicBezTo>
                    <a:pt x="1691" y="1874"/>
                    <a:pt x="1112" y="338"/>
                    <a:pt x="869" y="338"/>
                  </a:cubicBezTo>
                  <a:cubicBezTo>
                    <a:pt x="863" y="338"/>
                    <a:pt x="859" y="338"/>
                    <a:pt x="854" y="340"/>
                  </a:cubicBezTo>
                  <a:cubicBezTo>
                    <a:pt x="587" y="406"/>
                    <a:pt x="1354" y="2074"/>
                    <a:pt x="1254" y="2141"/>
                  </a:cubicBezTo>
                  <a:cubicBezTo>
                    <a:pt x="1252" y="2142"/>
                    <a:pt x="1250" y="2143"/>
                    <a:pt x="1247" y="2143"/>
                  </a:cubicBezTo>
                  <a:cubicBezTo>
                    <a:pt x="1129" y="2143"/>
                    <a:pt x="547" y="639"/>
                    <a:pt x="253" y="606"/>
                  </a:cubicBezTo>
                  <a:cubicBezTo>
                    <a:pt x="250" y="606"/>
                    <a:pt x="247" y="606"/>
                    <a:pt x="245" y="606"/>
                  </a:cubicBezTo>
                  <a:cubicBezTo>
                    <a:pt x="1" y="606"/>
                    <a:pt x="622" y="2046"/>
                    <a:pt x="754" y="2541"/>
                  </a:cubicBezTo>
                  <a:cubicBezTo>
                    <a:pt x="1254" y="4476"/>
                    <a:pt x="2055" y="6377"/>
                    <a:pt x="2055" y="6377"/>
                  </a:cubicBezTo>
                  <a:lnTo>
                    <a:pt x="2155" y="6911"/>
                  </a:lnTo>
                  <a:cubicBezTo>
                    <a:pt x="2255" y="8879"/>
                    <a:pt x="2722" y="14817"/>
                    <a:pt x="4156" y="19687"/>
                  </a:cubicBezTo>
                  <a:cubicBezTo>
                    <a:pt x="4591" y="21137"/>
                    <a:pt x="5541" y="22034"/>
                    <a:pt x="6694" y="22034"/>
                  </a:cubicBezTo>
                  <a:cubicBezTo>
                    <a:pt x="7397" y="22034"/>
                    <a:pt x="8176" y="21700"/>
                    <a:pt x="8960" y="20954"/>
                  </a:cubicBezTo>
                  <a:cubicBezTo>
                    <a:pt x="11061" y="18920"/>
                    <a:pt x="20701" y="6744"/>
                    <a:pt x="15031" y="5777"/>
                  </a:cubicBezTo>
                  <a:cubicBezTo>
                    <a:pt x="14777" y="5664"/>
                    <a:pt x="14524" y="5611"/>
                    <a:pt x="14272" y="5611"/>
                  </a:cubicBezTo>
                  <a:cubicBezTo>
                    <a:pt x="11102" y="5611"/>
                    <a:pt x="8126" y="13883"/>
                    <a:pt x="8126" y="13883"/>
                  </a:cubicBezTo>
                  <a:cubicBezTo>
                    <a:pt x="7358" y="11648"/>
                    <a:pt x="5724" y="6944"/>
                    <a:pt x="5290" y="5210"/>
                  </a:cubicBezTo>
                  <a:cubicBezTo>
                    <a:pt x="4957" y="2641"/>
                    <a:pt x="5290" y="2775"/>
                    <a:pt x="5724" y="1307"/>
                  </a:cubicBezTo>
                  <a:cubicBezTo>
                    <a:pt x="5724" y="1307"/>
                    <a:pt x="5777" y="853"/>
                    <a:pt x="5526" y="853"/>
                  </a:cubicBezTo>
                  <a:cubicBezTo>
                    <a:pt x="5496" y="853"/>
                    <a:pt x="5462" y="859"/>
                    <a:pt x="5424" y="873"/>
                  </a:cubicBezTo>
                  <a:cubicBezTo>
                    <a:pt x="5068" y="1003"/>
                    <a:pt x="4305" y="2479"/>
                    <a:pt x="4167" y="2479"/>
                  </a:cubicBezTo>
                  <a:cubicBezTo>
                    <a:pt x="4163" y="2479"/>
                    <a:pt x="4159" y="2478"/>
                    <a:pt x="4156" y="2474"/>
                  </a:cubicBezTo>
                  <a:cubicBezTo>
                    <a:pt x="4091" y="2409"/>
                    <a:pt x="2664" y="1"/>
                    <a:pt x="2283" y="1"/>
                  </a:cubicBezTo>
                  <a:close/>
                </a:path>
              </a:pathLst>
            </a:custGeom>
            <a:solidFill>
              <a:srgbClr val="DA8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6788188" y="1856863"/>
              <a:ext cx="393858" cy="529540"/>
            </a:xfrm>
            <a:custGeom>
              <a:avLst/>
              <a:gdLst/>
              <a:ahLst/>
              <a:cxnLst/>
              <a:rect l="l" t="t" r="r" b="b"/>
              <a:pathLst>
                <a:path w="6839" h="9195" extrusionOk="0">
                  <a:moveTo>
                    <a:pt x="4421" y="1"/>
                  </a:moveTo>
                  <a:cubicBezTo>
                    <a:pt x="3815" y="1"/>
                    <a:pt x="3197" y="207"/>
                    <a:pt x="2703" y="822"/>
                  </a:cubicBezTo>
                  <a:cubicBezTo>
                    <a:pt x="1202" y="2657"/>
                    <a:pt x="1" y="5926"/>
                    <a:pt x="1" y="5926"/>
                  </a:cubicBezTo>
                  <a:lnTo>
                    <a:pt x="2369" y="9195"/>
                  </a:lnTo>
                  <a:lnTo>
                    <a:pt x="6839" y="856"/>
                  </a:lnTo>
                  <a:cubicBezTo>
                    <a:pt x="6839" y="856"/>
                    <a:pt x="5654" y="1"/>
                    <a:pt x="4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6911143" y="1185249"/>
              <a:ext cx="837647" cy="549985"/>
            </a:xfrm>
            <a:custGeom>
              <a:avLst/>
              <a:gdLst/>
              <a:ahLst/>
              <a:cxnLst/>
              <a:rect l="l" t="t" r="r" b="b"/>
              <a:pathLst>
                <a:path w="14545" h="9550" extrusionOk="0">
                  <a:moveTo>
                    <a:pt x="7642" y="0"/>
                  </a:moveTo>
                  <a:cubicBezTo>
                    <a:pt x="7281" y="0"/>
                    <a:pt x="6892" y="14"/>
                    <a:pt x="6472" y="42"/>
                  </a:cubicBezTo>
                  <a:cubicBezTo>
                    <a:pt x="4837" y="142"/>
                    <a:pt x="3503" y="1476"/>
                    <a:pt x="3503" y="2877"/>
                  </a:cubicBezTo>
                  <a:cubicBezTo>
                    <a:pt x="3503" y="5379"/>
                    <a:pt x="1" y="7147"/>
                    <a:pt x="801" y="9282"/>
                  </a:cubicBezTo>
                  <a:cubicBezTo>
                    <a:pt x="1217" y="9232"/>
                    <a:pt x="1679" y="9211"/>
                    <a:pt x="2175" y="9211"/>
                  </a:cubicBezTo>
                  <a:cubicBezTo>
                    <a:pt x="4199" y="9211"/>
                    <a:pt x="6781" y="9549"/>
                    <a:pt x="9068" y="9549"/>
                  </a:cubicBezTo>
                  <a:cubicBezTo>
                    <a:pt x="10301" y="9549"/>
                    <a:pt x="11448" y="9451"/>
                    <a:pt x="12376" y="9149"/>
                  </a:cubicBezTo>
                  <a:cubicBezTo>
                    <a:pt x="14544" y="8481"/>
                    <a:pt x="12009" y="5279"/>
                    <a:pt x="12043" y="4679"/>
                  </a:cubicBezTo>
                  <a:cubicBezTo>
                    <a:pt x="12197" y="1998"/>
                    <a:pt x="12009" y="0"/>
                    <a:pt x="7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7339555" y="1322082"/>
              <a:ext cx="192120" cy="238307"/>
            </a:xfrm>
            <a:custGeom>
              <a:avLst/>
              <a:gdLst/>
              <a:ahLst/>
              <a:cxnLst/>
              <a:rect l="l" t="t" r="r" b="b"/>
              <a:pathLst>
                <a:path w="3336" h="4138" extrusionOk="0">
                  <a:moveTo>
                    <a:pt x="1179" y="0"/>
                  </a:moveTo>
                  <a:cubicBezTo>
                    <a:pt x="508" y="0"/>
                    <a:pt x="0" y="735"/>
                    <a:pt x="0" y="735"/>
                  </a:cubicBezTo>
                  <a:lnTo>
                    <a:pt x="1835" y="4137"/>
                  </a:lnTo>
                  <a:cubicBezTo>
                    <a:pt x="1835" y="4137"/>
                    <a:pt x="3336" y="3270"/>
                    <a:pt x="2836" y="1902"/>
                  </a:cubicBezTo>
                  <a:cubicBezTo>
                    <a:pt x="2289" y="422"/>
                    <a:pt x="1687" y="0"/>
                    <a:pt x="1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7109022" y="1525721"/>
              <a:ext cx="155666" cy="157624"/>
            </a:xfrm>
            <a:custGeom>
              <a:avLst/>
              <a:gdLst/>
              <a:ahLst/>
              <a:cxnLst/>
              <a:rect l="l" t="t" r="r" b="b"/>
              <a:pathLst>
                <a:path w="2703" h="2737" fill="none" extrusionOk="0">
                  <a:moveTo>
                    <a:pt x="0" y="1369"/>
                  </a:moveTo>
                  <a:cubicBezTo>
                    <a:pt x="0" y="635"/>
                    <a:pt x="601" y="1"/>
                    <a:pt x="1368" y="1"/>
                  </a:cubicBezTo>
                  <a:cubicBezTo>
                    <a:pt x="2102" y="1"/>
                    <a:pt x="2702" y="635"/>
                    <a:pt x="2702" y="1369"/>
                  </a:cubicBezTo>
                  <a:cubicBezTo>
                    <a:pt x="2702" y="2136"/>
                    <a:pt x="2102" y="2736"/>
                    <a:pt x="1368" y="2736"/>
                  </a:cubicBezTo>
                  <a:cubicBezTo>
                    <a:pt x="601" y="2736"/>
                    <a:pt x="0" y="2136"/>
                    <a:pt x="0" y="1369"/>
                  </a:cubicBezTo>
                  <a:close/>
                </a:path>
              </a:pathLst>
            </a:custGeom>
            <a:noFill/>
            <a:ln w="66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7087483" y="1290581"/>
              <a:ext cx="423114" cy="808218"/>
            </a:xfrm>
            <a:custGeom>
              <a:avLst/>
              <a:gdLst/>
              <a:ahLst/>
              <a:cxnLst/>
              <a:rect l="l" t="t" r="r" b="b"/>
              <a:pathLst>
                <a:path w="7347" h="14034" extrusionOk="0">
                  <a:moveTo>
                    <a:pt x="2716" y="0"/>
                  </a:moveTo>
                  <a:cubicBezTo>
                    <a:pt x="2390" y="0"/>
                    <a:pt x="2149" y="151"/>
                    <a:pt x="2009" y="214"/>
                  </a:cubicBezTo>
                  <a:cubicBezTo>
                    <a:pt x="1575" y="381"/>
                    <a:pt x="141" y="848"/>
                    <a:pt x="141" y="3584"/>
                  </a:cubicBezTo>
                  <a:cubicBezTo>
                    <a:pt x="0" y="6313"/>
                    <a:pt x="1734" y="6526"/>
                    <a:pt x="2281" y="6526"/>
                  </a:cubicBezTo>
                  <a:cubicBezTo>
                    <a:pt x="2382" y="6526"/>
                    <a:pt x="2442" y="6519"/>
                    <a:pt x="2443" y="6519"/>
                  </a:cubicBezTo>
                  <a:lnTo>
                    <a:pt x="2443" y="6519"/>
                  </a:lnTo>
                  <a:lnTo>
                    <a:pt x="1642" y="10522"/>
                  </a:lnTo>
                  <a:cubicBezTo>
                    <a:pt x="556" y="13168"/>
                    <a:pt x="831" y="14033"/>
                    <a:pt x="1654" y="14033"/>
                  </a:cubicBezTo>
                  <a:cubicBezTo>
                    <a:pt x="3207" y="14033"/>
                    <a:pt x="6712" y="10955"/>
                    <a:pt x="6712" y="10955"/>
                  </a:cubicBezTo>
                  <a:cubicBezTo>
                    <a:pt x="6712" y="10955"/>
                    <a:pt x="6012" y="8254"/>
                    <a:pt x="6078" y="7219"/>
                  </a:cubicBezTo>
                  <a:cubicBezTo>
                    <a:pt x="6145" y="5985"/>
                    <a:pt x="5978" y="5418"/>
                    <a:pt x="6045" y="5051"/>
                  </a:cubicBezTo>
                  <a:cubicBezTo>
                    <a:pt x="6078" y="4918"/>
                    <a:pt x="6145" y="4818"/>
                    <a:pt x="6245" y="4751"/>
                  </a:cubicBezTo>
                  <a:cubicBezTo>
                    <a:pt x="6579" y="4518"/>
                    <a:pt x="7346" y="3850"/>
                    <a:pt x="6912" y="3250"/>
                  </a:cubicBezTo>
                  <a:cubicBezTo>
                    <a:pt x="6721" y="2963"/>
                    <a:pt x="6492" y="2874"/>
                    <a:pt x="6279" y="2874"/>
                  </a:cubicBezTo>
                  <a:cubicBezTo>
                    <a:pt x="6046" y="2874"/>
                    <a:pt x="5833" y="2980"/>
                    <a:pt x="5712" y="3050"/>
                  </a:cubicBezTo>
                  <a:cubicBezTo>
                    <a:pt x="5710" y="3051"/>
                    <a:pt x="5709" y="3051"/>
                    <a:pt x="5707" y="3051"/>
                  </a:cubicBezTo>
                  <a:cubicBezTo>
                    <a:pt x="5617" y="3051"/>
                    <a:pt x="4944" y="2281"/>
                    <a:pt x="4911" y="2216"/>
                  </a:cubicBezTo>
                  <a:cubicBezTo>
                    <a:pt x="4002" y="398"/>
                    <a:pt x="3247" y="0"/>
                    <a:pt x="2716" y="0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7220459" y="1660193"/>
              <a:ext cx="57648" cy="31156"/>
            </a:xfrm>
            <a:custGeom>
              <a:avLst/>
              <a:gdLst/>
              <a:ahLst/>
              <a:cxnLst/>
              <a:rect l="l" t="t" r="r" b="b"/>
              <a:pathLst>
                <a:path w="1001" h="541" extrusionOk="0">
                  <a:moveTo>
                    <a:pt x="1001" y="1"/>
                  </a:moveTo>
                  <a:lnTo>
                    <a:pt x="0" y="68"/>
                  </a:lnTo>
                  <a:cubicBezTo>
                    <a:pt x="139" y="420"/>
                    <a:pt x="292" y="540"/>
                    <a:pt x="435" y="540"/>
                  </a:cubicBezTo>
                  <a:cubicBezTo>
                    <a:pt x="739" y="540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7422139" y="1485926"/>
              <a:ext cx="51946" cy="36051"/>
            </a:xfrm>
            <a:custGeom>
              <a:avLst/>
              <a:gdLst/>
              <a:ahLst/>
              <a:cxnLst/>
              <a:rect l="l" t="t" r="r" b="b"/>
              <a:pathLst>
                <a:path w="902" h="626" extrusionOk="0">
                  <a:moveTo>
                    <a:pt x="534" y="1"/>
                  </a:moveTo>
                  <a:cubicBezTo>
                    <a:pt x="385" y="1"/>
                    <a:pt x="201" y="145"/>
                    <a:pt x="1" y="625"/>
                  </a:cubicBezTo>
                  <a:lnTo>
                    <a:pt x="901" y="325"/>
                  </a:lnTo>
                  <a:cubicBezTo>
                    <a:pt x="901" y="325"/>
                    <a:pt x="757" y="1"/>
                    <a:pt x="534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7155094" y="1218593"/>
              <a:ext cx="207554" cy="179278"/>
            </a:xfrm>
            <a:custGeom>
              <a:avLst/>
              <a:gdLst/>
              <a:ahLst/>
              <a:cxnLst/>
              <a:rect l="l" t="t" r="r" b="b"/>
              <a:pathLst>
                <a:path w="3604" h="3113" extrusionOk="0">
                  <a:moveTo>
                    <a:pt x="1636" y="1"/>
                  </a:moveTo>
                  <a:cubicBezTo>
                    <a:pt x="1165" y="1"/>
                    <a:pt x="618" y="400"/>
                    <a:pt x="1" y="1498"/>
                  </a:cubicBezTo>
                  <a:cubicBezTo>
                    <a:pt x="1" y="1498"/>
                    <a:pt x="956" y="3112"/>
                    <a:pt x="2528" y="3112"/>
                  </a:cubicBezTo>
                  <a:cubicBezTo>
                    <a:pt x="2860" y="3112"/>
                    <a:pt x="3220" y="3040"/>
                    <a:pt x="3604" y="2865"/>
                  </a:cubicBezTo>
                  <a:cubicBezTo>
                    <a:pt x="3604" y="2865"/>
                    <a:pt x="2896" y="1"/>
                    <a:pt x="1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7230018" y="1496983"/>
              <a:ext cx="92317" cy="80568"/>
            </a:xfrm>
            <a:custGeom>
              <a:avLst/>
              <a:gdLst/>
              <a:ahLst/>
              <a:cxnLst/>
              <a:rect l="l" t="t" r="r" b="b"/>
              <a:pathLst>
                <a:path w="1603" h="1399" extrusionOk="0">
                  <a:moveTo>
                    <a:pt x="798" y="1"/>
                  </a:moveTo>
                  <a:cubicBezTo>
                    <a:pt x="700" y="1"/>
                    <a:pt x="600" y="22"/>
                    <a:pt x="501" y="66"/>
                  </a:cubicBezTo>
                  <a:cubicBezTo>
                    <a:pt x="134" y="200"/>
                    <a:pt x="1" y="633"/>
                    <a:pt x="168" y="967"/>
                  </a:cubicBezTo>
                  <a:cubicBezTo>
                    <a:pt x="266" y="1237"/>
                    <a:pt x="527" y="1399"/>
                    <a:pt x="791" y="1399"/>
                  </a:cubicBezTo>
                  <a:cubicBezTo>
                    <a:pt x="885" y="1399"/>
                    <a:pt x="980" y="1378"/>
                    <a:pt x="1068" y="1334"/>
                  </a:cubicBezTo>
                  <a:cubicBezTo>
                    <a:pt x="1435" y="1167"/>
                    <a:pt x="1602" y="767"/>
                    <a:pt x="1435" y="400"/>
                  </a:cubicBezTo>
                  <a:cubicBezTo>
                    <a:pt x="1313" y="156"/>
                    <a:pt x="1066" y="1"/>
                    <a:pt x="798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7091745" y="1498826"/>
              <a:ext cx="38470" cy="74982"/>
            </a:xfrm>
            <a:custGeom>
              <a:avLst/>
              <a:gdLst/>
              <a:ahLst/>
              <a:cxnLst/>
              <a:rect l="l" t="t" r="r" b="b"/>
              <a:pathLst>
                <a:path w="668" h="1302" extrusionOk="0">
                  <a:moveTo>
                    <a:pt x="67" y="1"/>
                  </a:moveTo>
                  <a:lnTo>
                    <a:pt x="67" y="1"/>
                  </a:lnTo>
                  <a:cubicBezTo>
                    <a:pt x="67" y="1"/>
                    <a:pt x="0" y="835"/>
                    <a:pt x="200" y="1302"/>
                  </a:cubicBezTo>
                  <a:cubicBezTo>
                    <a:pt x="601" y="1168"/>
                    <a:pt x="667" y="701"/>
                    <a:pt x="534" y="368"/>
                  </a:cubicBezTo>
                  <a:cubicBezTo>
                    <a:pt x="467" y="168"/>
                    <a:pt x="267" y="34"/>
                    <a:pt x="67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7141675" y="1548814"/>
              <a:ext cx="69223" cy="28853"/>
            </a:xfrm>
            <a:custGeom>
              <a:avLst/>
              <a:gdLst/>
              <a:ahLst/>
              <a:cxnLst/>
              <a:rect l="l" t="t" r="r" b="b"/>
              <a:pathLst>
                <a:path w="1202" h="501" extrusionOk="0">
                  <a:moveTo>
                    <a:pt x="0" y="0"/>
                  </a:moveTo>
                  <a:cubicBezTo>
                    <a:pt x="0" y="0"/>
                    <a:pt x="67" y="467"/>
                    <a:pt x="501" y="501"/>
                  </a:cubicBezTo>
                  <a:cubicBezTo>
                    <a:pt x="968" y="501"/>
                    <a:pt x="1201" y="34"/>
                    <a:pt x="1201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7145534" y="1495025"/>
              <a:ext cx="23094" cy="26952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234" y="0"/>
                  </a:moveTo>
                  <a:lnTo>
                    <a:pt x="34" y="367"/>
                  </a:lnTo>
                  <a:cubicBezTo>
                    <a:pt x="0" y="434"/>
                    <a:pt x="34" y="467"/>
                    <a:pt x="100" y="467"/>
                  </a:cubicBezTo>
                  <a:lnTo>
                    <a:pt x="400" y="46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7187805" y="1407373"/>
              <a:ext cx="44114" cy="25167"/>
            </a:xfrm>
            <a:custGeom>
              <a:avLst/>
              <a:gdLst/>
              <a:ahLst/>
              <a:cxnLst/>
              <a:rect l="l" t="t" r="r" b="b"/>
              <a:pathLst>
                <a:path w="766" h="437" extrusionOk="0">
                  <a:moveTo>
                    <a:pt x="307" y="0"/>
                  </a:moveTo>
                  <a:cubicBezTo>
                    <a:pt x="156" y="0"/>
                    <a:pt x="26" y="90"/>
                    <a:pt x="0" y="221"/>
                  </a:cubicBezTo>
                  <a:cubicBezTo>
                    <a:pt x="0" y="221"/>
                    <a:pt x="18" y="220"/>
                    <a:pt x="50" y="220"/>
                  </a:cubicBezTo>
                  <a:cubicBezTo>
                    <a:pt x="160" y="220"/>
                    <a:pt x="434" y="240"/>
                    <a:pt x="667" y="421"/>
                  </a:cubicBezTo>
                  <a:cubicBezTo>
                    <a:pt x="681" y="432"/>
                    <a:pt x="691" y="436"/>
                    <a:pt x="699" y="436"/>
                  </a:cubicBezTo>
                  <a:cubicBezTo>
                    <a:pt x="766" y="436"/>
                    <a:pt x="613" y="81"/>
                    <a:pt x="434" y="21"/>
                  </a:cubicBezTo>
                  <a:cubicBezTo>
                    <a:pt x="391" y="7"/>
                    <a:pt x="34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7107121" y="1417797"/>
              <a:ext cx="32711" cy="19638"/>
            </a:xfrm>
            <a:custGeom>
              <a:avLst/>
              <a:gdLst/>
              <a:ahLst/>
              <a:cxnLst/>
              <a:rect l="l" t="t" r="r" b="b"/>
              <a:pathLst>
                <a:path w="568" h="341" extrusionOk="0">
                  <a:moveTo>
                    <a:pt x="330" y="0"/>
                  </a:moveTo>
                  <a:cubicBezTo>
                    <a:pt x="289" y="0"/>
                    <a:pt x="246" y="13"/>
                    <a:pt x="200" y="40"/>
                  </a:cubicBezTo>
                  <a:cubicBezTo>
                    <a:pt x="100" y="74"/>
                    <a:pt x="0" y="174"/>
                    <a:pt x="67" y="340"/>
                  </a:cubicBezTo>
                  <a:cubicBezTo>
                    <a:pt x="210" y="221"/>
                    <a:pt x="404" y="204"/>
                    <a:pt x="503" y="204"/>
                  </a:cubicBezTo>
                  <a:cubicBezTo>
                    <a:pt x="543" y="204"/>
                    <a:pt x="567" y="207"/>
                    <a:pt x="567" y="207"/>
                  </a:cubicBezTo>
                  <a:cubicBezTo>
                    <a:pt x="519" y="86"/>
                    <a:pt x="43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7181988" y="1468131"/>
              <a:ext cx="19293" cy="38470"/>
            </a:xfrm>
            <a:custGeom>
              <a:avLst/>
              <a:gdLst/>
              <a:ahLst/>
              <a:cxnLst/>
              <a:rect l="l" t="t" r="r" b="b"/>
              <a:pathLst>
                <a:path w="335" h="668" extrusionOk="0">
                  <a:moveTo>
                    <a:pt x="134" y="0"/>
                  </a:moveTo>
                  <a:cubicBezTo>
                    <a:pt x="68" y="0"/>
                    <a:pt x="1" y="167"/>
                    <a:pt x="1" y="367"/>
                  </a:cubicBezTo>
                  <a:cubicBezTo>
                    <a:pt x="1" y="534"/>
                    <a:pt x="101" y="667"/>
                    <a:pt x="201" y="667"/>
                  </a:cubicBezTo>
                  <a:cubicBezTo>
                    <a:pt x="268" y="667"/>
                    <a:pt x="335" y="501"/>
                    <a:pt x="335" y="334"/>
                  </a:cubicBezTo>
                  <a:cubicBezTo>
                    <a:pt x="301" y="134"/>
                    <a:pt x="2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7118639" y="1471644"/>
              <a:ext cx="19235" cy="36858"/>
            </a:xfrm>
            <a:custGeom>
              <a:avLst/>
              <a:gdLst/>
              <a:ahLst/>
              <a:cxnLst/>
              <a:rect l="l" t="t" r="r" b="b"/>
              <a:pathLst>
                <a:path w="334" h="640" extrusionOk="0">
                  <a:moveTo>
                    <a:pt x="189" y="1"/>
                  </a:moveTo>
                  <a:cubicBezTo>
                    <a:pt x="181" y="1"/>
                    <a:pt x="174" y="2"/>
                    <a:pt x="167" y="6"/>
                  </a:cubicBezTo>
                  <a:cubicBezTo>
                    <a:pt x="67" y="6"/>
                    <a:pt x="0" y="139"/>
                    <a:pt x="34" y="306"/>
                  </a:cubicBezTo>
                  <a:cubicBezTo>
                    <a:pt x="34" y="506"/>
                    <a:pt x="100" y="640"/>
                    <a:pt x="200" y="640"/>
                  </a:cubicBezTo>
                  <a:cubicBezTo>
                    <a:pt x="300" y="640"/>
                    <a:pt x="334" y="473"/>
                    <a:pt x="334" y="306"/>
                  </a:cubicBezTo>
                  <a:cubicBezTo>
                    <a:pt x="334" y="127"/>
                    <a:pt x="253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7389485" y="1523820"/>
              <a:ext cx="155666" cy="157566"/>
            </a:xfrm>
            <a:custGeom>
              <a:avLst/>
              <a:gdLst/>
              <a:ahLst/>
              <a:cxnLst/>
              <a:rect l="l" t="t" r="r" b="b"/>
              <a:pathLst>
                <a:path w="2703" h="2736" fill="none" extrusionOk="0">
                  <a:moveTo>
                    <a:pt x="1" y="1368"/>
                  </a:moveTo>
                  <a:cubicBezTo>
                    <a:pt x="1" y="634"/>
                    <a:pt x="601" y="1"/>
                    <a:pt x="1335" y="1"/>
                  </a:cubicBezTo>
                  <a:cubicBezTo>
                    <a:pt x="2102" y="1"/>
                    <a:pt x="2702" y="634"/>
                    <a:pt x="2702" y="1368"/>
                  </a:cubicBezTo>
                  <a:cubicBezTo>
                    <a:pt x="2702" y="2135"/>
                    <a:pt x="2102" y="2736"/>
                    <a:pt x="1335" y="2736"/>
                  </a:cubicBezTo>
                  <a:cubicBezTo>
                    <a:pt x="601" y="2736"/>
                    <a:pt x="1" y="2135"/>
                    <a:pt x="1" y="1368"/>
                  </a:cubicBezTo>
                  <a:close/>
                </a:path>
              </a:pathLst>
            </a:custGeom>
            <a:noFill/>
            <a:ln w="66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35" name="Google Shape;535;p46"/>
            <p:cNvGrpSpPr/>
            <p:nvPr/>
          </p:nvGrpSpPr>
          <p:grpSpPr>
            <a:xfrm rot="-900059" flipH="1">
              <a:off x="6242972" y="1427308"/>
              <a:ext cx="276645" cy="442951"/>
              <a:chOff x="4972050" y="2634775"/>
              <a:chExt cx="434500" cy="695700"/>
            </a:xfrm>
          </p:grpSpPr>
          <p:sp>
            <p:nvSpPr>
              <p:cNvPr id="536" name="Google Shape;536;p46"/>
              <p:cNvSpPr/>
              <p:nvPr/>
            </p:nvSpPr>
            <p:spPr>
              <a:xfrm>
                <a:off x="4972050" y="2634775"/>
                <a:ext cx="434500" cy="695700"/>
              </a:xfrm>
              <a:custGeom>
                <a:avLst/>
                <a:gdLst/>
                <a:ahLst/>
                <a:cxnLst/>
                <a:rect l="l" t="t" r="r" b="b"/>
                <a:pathLst>
                  <a:path w="17380" h="27828" extrusionOk="0">
                    <a:moveTo>
                      <a:pt x="3585" y="0"/>
                    </a:moveTo>
                    <a:cubicBezTo>
                      <a:pt x="1904" y="0"/>
                      <a:pt x="533" y="1378"/>
                      <a:pt x="468" y="3138"/>
                    </a:cubicBezTo>
                    <a:lnTo>
                      <a:pt x="34" y="23920"/>
                    </a:lnTo>
                    <a:cubicBezTo>
                      <a:pt x="1" y="25754"/>
                      <a:pt x="1368" y="27255"/>
                      <a:pt x="3103" y="27356"/>
                    </a:cubicBezTo>
                    <a:lnTo>
                      <a:pt x="13710" y="27823"/>
                    </a:lnTo>
                    <a:cubicBezTo>
                      <a:pt x="13769" y="27826"/>
                      <a:pt x="13827" y="27828"/>
                      <a:pt x="13885" y="27828"/>
                    </a:cubicBezTo>
                    <a:cubicBezTo>
                      <a:pt x="15540" y="27828"/>
                      <a:pt x="16881" y="26460"/>
                      <a:pt x="16913" y="24687"/>
                    </a:cubicBezTo>
                    <a:lnTo>
                      <a:pt x="17346" y="3905"/>
                    </a:lnTo>
                    <a:cubicBezTo>
                      <a:pt x="17380" y="2104"/>
                      <a:pt x="16012" y="570"/>
                      <a:pt x="14278" y="503"/>
                    </a:cubicBezTo>
                    <a:lnTo>
                      <a:pt x="3703" y="3"/>
                    </a:lnTo>
                    <a:cubicBezTo>
                      <a:pt x="3664" y="1"/>
                      <a:pt x="3624" y="0"/>
                      <a:pt x="3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46"/>
              <p:cNvSpPr/>
              <p:nvPr/>
            </p:nvSpPr>
            <p:spPr>
              <a:xfrm>
                <a:off x="5008750" y="2673100"/>
                <a:ext cx="361125" cy="619750"/>
              </a:xfrm>
              <a:custGeom>
                <a:avLst/>
                <a:gdLst/>
                <a:ahLst/>
                <a:cxnLst/>
                <a:rect l="l" t="t" r="r" b="b"/>
                <a:pathLst>
                  <a:path w="14445" h="24790" extrusionOk="0">
                    <a:moveTo>
                      <a:pt x="2089" y="0"/>
                    </a:moveTo>
                    <a:cubicBezTo>
                      <a:pt x="1204" y="0"/>
                      <a:pt x="467" y="744"/>
                      <a:pt x="467" y="1672"/>
                    </a:cubicBezTo>
                    <a:lnTo>
                      <a:pt x="34" y="22453"/>
                    </a:lnTo>
                    <a:cubicBezTo>
                      <a:pt x="0" y="23421"/>
                      <a:pt x="734" y="24255"/>
                      <a:pt x="1668" y="24288"/>
                    </a:cubicBezTo>
                    <a:lnTo>
                      <a:pt x="12276" y="24788"/>
                    </a:lnTo>
                    <a:cubicBezTo>
                      <a:pt x="12296" y="24789"/>
                      <a:pt x="12317" y="24790"/>
                      <a:pt x="12337" y="24790"/>
                    </a:cubicBezTo>
                    <a:cubicBezTo>
                      <a:pt x="13243" y="24790"/>
                      <a:pt x="13977" y="24066"/>
                      <a:pt x="13977" y="23087"/>
                    </a:cubicBezTo>
                    <a:lnTo>
                      <a:pt x="14411" y="2339"/>
                    </a:lnTo>
                    <a:cubicBezTo>
                      <a:pt x="14444" y="1338"/>
                      <a:pt x="13710" y="538"/>
                      <a:pt x="12776" y="471"/>
                    </a:cubicBezTo>
                    <a:lnTo>
                      <a:pt x="11175" y="404"/>
                    </a:lnTo>
                    <a:lnTo>
                      <a:pt x="11175" y="905"/>
                    </a:lnTo>
                    <a:cubicBezTo>
                      <a:pt x="11143" y="1718"/>
                      <a:pt x="10508" y="2340"/>
                      <a:pt x="9734" y="2340"/>
                    </a:cubicBezTo>
                    <a:cubicBezTo>
                      <a:pt x="9714" y="2340"/>
                      <a:pt x="9694" y="2340"/>
                      <a:pt x="9674" y="2339"/>
                    </a:cubicBezTo>
                    <a:lnTo>
                      <a:pt x="5104" y="2139"/>
                    </a:lnTo>
                    <a:cubicBezTo>
                      <a:pt x="4303" y="2106"/>
                      <a:pt x="3670" y="1405"/>
                      <a:pt x="3703" y="571"/>
                    </a:cubicBezTo>
                    <a:lnTo>
                      <a:pt x="3703" y="71"/>
                    </a:lnTo>
                    <a:lnTo>
                      <a:pt x="2202" y="4"/>
                    </a:lnTo>
                    <a:cubicBezTo>
                      <a:pt x="2164" y="1"/>
                      <a:pt x="2126" y="0"/>
                      <a:pt x="2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46"/>
              <p:cNvSpPr/>
              <p:nvPr/>
            </p:nvSpPr>
            <p:spPr>
              <a:xfrm>
                <a:off x="5007075" y="3208575"/>
                <a:ext cx="353625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3571" extrusionOk="0">
                    <a:moveTo>
                      <a:pt x="67" y="0"/>
                    </a:moveTo>
                    <a:lnTo>
                      <a:pt x="34" y="1301"/>
                    </a:lnTo>
                    <a:cubicBezTo>
                      <a:pt x="1" y="2235"/>
                      <a:pt x="735" y="3036"/>
                      <a:pt x="1602" y="3069"/>
                    </a:cubicBezTo>
                    <a:lnTo>
                      <a:pt x="12443" y="3570"/>
                    </a:lnTo>
                    <a:cubicBezTo>
                      <a:pt x="12464" y="3570"/>
                      <a:pt x="12484" y="3571"/>
                      <a:pt x="12505" y="3571"/>
                    </a:cubicBezTo>
                    <a:cubicBezTo>
                      <a:pt x="13377" y="3571"/>
                      <a:pt x="14078" y="2881"/>
                      <a:pt x="14111" y="1968"/>
                    </a:cubicBezTo>
                    <a:lnTo>
                      <a:pt x="14144" y="6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46"/>
              <p:cNvSpPr/>
              <p:nvPr/>
            </p:nvSpPr>
            <p:spPr>
              <a:xfrm>
                <a:off x="5163025" y="2694025"/>
                <a:ext cx="984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2" fill="none" extrusionOk="0">
                    <a:moveTo>
                      <a:pt x="3937" y="201"/>
                    </a:moveTo>
                    <a:lnTo>
                      <a:pt x="0" y="1"/>
                    </a:lnTo>
                  </a:path>
                </a:pathLst>
              </a:custGeom>
              <a:noFill/>
              <a:ln w="5850" cap="rnd" cmpd="sng">
                <a:solidFill>
                  <a:schemeClr val="accent6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>
                <a:off x="5140500" y="2687200"/>
                <a:ext cx="100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08" extrusionOk="0">
                    <a:moveTo>
                      <a:pt x="161" y="1"/>
                    </a:moveTo>
                    <a:cubicBezTo>
                      <a:pt x="76" y="1"/>
                      <a:pt x="1" y="87"/>
                      <a:pt x="1" y="174"/>
                    </a:cubicBezTo>
                    <a:cubicBezTo>
                      <a:pt x="1" y="307"/>
                      <a:pt x="68" y="374"/>
                      <a:pt x="201" y="407"/>
                    </a:cubicBezTo>
                    <a:cubicBezTo>
                      <a:pt x="301" y="407"/>
                      <a:pt x="368" y="307"/>
                      <a:pt x="368" y="207"/>
                    </a:cubicBezTo>
                    <a:cubicBezTo>
                      <a:pt x="401" y="107"/>
                      <a:pt x="301" y="7"/>
                      <a:pt x="201" y="7"/>
                    </a:cubicBezTo>
                    <a:cubicBezTo>
                      <a:pt x="188" y="3"/>
                      <a:pt x="174" y="1"/>
                      <a:pt x="1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41" name="Google Shape;541;p46"/>
            <p:cNvSpPr/>
            <p:nvPr/>
          </p:nvSpPr>
          <p:spPr>
            <a:xfrm>
              <a:off x="6811282" y="1900344"/>
              <a:ext cx="1031610" cy="799234"/>
            </a:xfrm>
            <a:custGeom>
              <a:avLst/>
              <a:gdLst/>
              <a:ahLst/>
              <a:cxnLst/>
              <a:rect l="l" t="t" r="r" b="b"/>
              <a:pathLst>
                <a:path w="17913" h="13878" extrusionOk="0">
                  <a:moveTo>
                    <a:pt x="6171" y="1"/>
                  </a:moveTo>
                  <a:cubicBezTo>
                    <a:pt x="5437" y="501"/>
                    <a:pt x="4170" y="1201"/>
                    <a:pt x="2202" y="4671"/>
                  </a:cubicBezTo>
                  <a:cubicBezTo>
                    <a:pt x="0" y="8607"/>
                    <a:pt x="1268" y="9941"/>
                    <a:pt x="1701" y="13877"/>
                  </a:cubicBezTo>
                  <a:cubicBezTo>
                    <a:pt x="1701" y="13877"/>
                    <a:pt x="8640" y="13877"/>
                    <a:pt x="17713" y="13277"/>
                  </a:cubicBezTo>
                  <a:cubicBezTo>
                    <a:pt x="17913" y="11242"/>
                    <a:pt x="16712" y="10141"/>
                    <a:pt x="15144" y="1635"/>
                  </a:cubicBezTo>
                  <a:cubicBezTo>
                    <a:pt x="15144" y="1635"/>
                    <a:pt x="12742" y="234"/>
                    <a:pt x="11475" y="134"/>
                  </a:cubicBezTo>
                  <a:cubicBezTo>
                    <a:pt x="11471" y="116"/>
                    <a:pt x="11460" y="108"/>
                    <a:pt x="11441" y="108"/>
                  </a:cubicBezTo>
                  <a:cubicBezTo>
                    <a:pt x="11286" y="108"/>
                    <a:pt x="10639" y="660"/>
                    <a:pt x="9807" y="868"/>
                  </a:cubicBezTo>
                  <a:cubicBezTo>
                    <a:pt x="9319" y="978"/>
                    <a:pt x="8822" y="1056"/>
                    <a:pt x="8349" y="1056"/>
                  </a:cubicBezTo>
                  <a:cubicBezTo>
                    <a:pt x="7528" y="1056"/>
                    <a:pt x="6779" y="820"/>
                    <a:pt x="6271" y="101"/>
                  </a:cubicBezTo>
                  <a:lnTo>
                    <a:pt x="61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7220459" y="1948374"/>
              <a:ext cx="622433" cy="745445"/>
            </a:xfrm>
            <a:custGeom>
              <a:avLst/>
              <a:gdLst/>
              <a:ahLst/>
              <a:cxnLst/>
              <a:rect l="l" t="t" r="r" b="b"/>
              <a:pathLst>
                <a:path w="10808" h="12944" extrusionOk="0">
                  <a:moveTo>
                    <a:pt x="6505" y="0"/>
                  </a:moveTo>
                  <a:cubicBezTo>
                    <a:pt x="6505" y="34"/>
                    <a:pt x="6471" y="101"/>
                    <a:pt x="6471" y="134"/>
                  </a:cubicBezTo>
                  <a:cubicBezTo>
                    <a:pt x="5971" y="2336"/>
                    <a:pt x="5904" y="4437"/>
                    <a:pt x="4937" y="6505"/>
                  </a:cubicBezTo>
                  <a:cubicBezTo>
                    <a:pt x="4203" y="8173"/>
                    <a:pt x="3102" y="9641"/>
                    <a:pt x="1901" y="11008"/>
                  </a:cubicBezTo>
                  <a:cubicBezTo>
                    <a:pt x="1301" y="11676"/>
                    <a:pt x="667" y="12343"/>
                    <a:pt x="0" y="12943"/>
                  </a:cubicBezTo>
                  <a:cubicBezTo>
                    <a:pt x="2769" y="12876"/>
                    <a:pt x="6471" y="12710"/>
                    <a:pt x="10608" y="12443"/>
                  </a:cubicBezTo>
                  <a:cubicBezTo>
                    <a:pt x="10808" y="10408"/>
                    <a:pt x="9740" y="9741"/>
                    <a:pt x="8039" y="801"/>
                  </a:cubicBezTo>
                  <a:cubicBezTo>
                    <a:pt x="8039" y="801"/>
                    <a:pt x="7339" y="401"/>
                    <a:pt x="6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6425141" y="1786603"/>
              <a:ext cx="1481157" cy="1075551"/>
            </a:xfrm>
            <a:custGeom>
              <a:avLst/>
              <a:gdLst/>
              <a:ahLst/>
              <a:cxnLst/>
              <a:rect l="l" t="t" r="r" b="b"/>
              <a:pathLst>
                <a:path w="25719" h="18676" extrusionOk="0">
                  <a:moveTo>
                    <a:pt x="1089" y="0"/>
                  </a:moveTo>
                  <a:cubicBezTo>
                    <a:pt x="1080" y="0"/>
                    <a:pt x="1073" y="2"/>
                    <a:pt x="1068" y="7"/>
                  </a:cubicBezTo>
                  <a:cubicBezTo>
                    <a:pt x="634" y="341"/>
                    <a:pt x="1768" y="2709"/>
                    <a:pt x="1768" y="2709"/>
                  </a:cubicBezTo>
                  <a:cubicBezTo>
                    <a:pt x="1768" y="2709"/>
                    <a:pt x="1635" y="2943"/>
                    <a:pt x="1335" y="3010"/>
                  </a:cubicBezTo>
                  <a:cubicBezTo>
                    <a:pt x="1034" y="3110"/>
                    <a:pt x="868" y="3276"/>
                    <a:pt x="734" y="3643"/>
                  </a:cubicBezTo>
                  <a:cubicBezTo>
                    <a:pt x="601" y="3977"/>
                    <a:pt x="200" y="4144"/>
                    <a:pt x="100" y="4377"/>
                  </a:cubicBezTo>
                  <a:cubicBezTo>
                    <a:pt x="0" y="4577"/>
                    <a:pt x="1168" y="6379"/>
                    <a:pt x="1868" y="7046"/>
                  </a:cubicBezTo>
                  <a:cubicBezTo>
                    <a:pt x="1868" y="7046"/>
                    <a:pt x="10924" y="18676"/>
                    <a:pt x="13884" y="18676"/>
                  </a:cubicBezTo>
                  <a:cubicBezTo>
                    <a:pt x="14031" y="18676"/>
                    <a:pt x="14162" y="18647"/>
                    <a:pt x="14277" y="18587"/>
                  </a:cubicBezTo>
                  <a:cubicBezTo>
                    <a:pt x="14277" y="18587"/>
                    <a:pt x="25719" y="6612"/>
                    <a:pt x="21115" y="2142"/>
                  </a:cubicBezTo>
                  <a:cubicBezTo>
                    <a:pt x="20643" y="1682"/>
                    <a:pt x="20207" y="1476"/>
                    <a:pt x="19789" y="1476"/>
                  </a:cubicBezTo>
                  <a:cubicBezTo>
                    <a:pt x="17786" y="1476"/>
                    <a:pt x="16206" y="6190"/>
                    <a:pt x="13143" y="10081"/>
                  </a:cubicBezTo>
                  <a:cubicBezTo>
                    <a:pt x="13141" y="10084"/>
                    <a:pt x="13138" y="10085"/>
                    <a:pt x="13132" y="10085"/>
                  </a:cubicBezTo>
                  <a:cubicBezTo>
                    <a:pt x="12770" y="10085"/>
                    <a:pt x="4370" y="5078"/>
                    <a:pt x="4370" y="5078"/>
                  </a:cubicBezTo>
                  <a:cubicBezTo>
                    <a:pt x="4370" y="5078"/>
                    <a:pt x="1464" y="0"/>
                    <a:pt x="1089" y="0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7214700" y="1858073"/>
              <a:ext cx="591737" cy="593695"/>
            </a:xfrm>
            <a:custGeom>
              <a:avLst/>
              <a:gdLst/>
              <a:ahLst/>
              <a:cxnLst/>
              <a:rect l="l" t="t" r="r" b="b"/>
              <a:pathLst>
                <a:path w="10275" h="10309" extrusionOk="0">
                  <a:moveTo>
                    <a:pt x="6038" y="0"/>
                  </a:moveTo>
                  <a:cubicBezTo>
                    <a:pt x="3516" y="0"/>
                    <a:pt x="1230" y="3847"/>
                    <a:pt x="334" y="6172"/>
                  </a:cubicBezTo>
                  <a:cubicBezTo>
                    <a:pt x="0" y="7072"/>
                    <a:pt x="8373" y="10308"/>
                    <a:pt x="8373" y="10308"/>
                  </a:cubicBezTo>
                  <a:cubicBezTo>
                    <a:pt x="8373" y="10308"/>
                    <a:pt x="8873" y="9241"/>
                    <a:pt x="9507" y="6405"/>
                  </a:cubicBezTo>
                  <a:cubicBezTo>
                    <a:pt x="10274" y="2803"/>
                    <a:pt x="8039" y="34"/>
                    <a:pt x="6071" y="1"/>
                  </a:cubicBezTo>
                  <a:cubicBezTo>
                    <a:pt x="6060" y="1"/>
                    <a:pt x="6049" y="0"/>
                    <a:pt x="60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8025336" y="5684813"/>
              <a:ext cx="351645" cy="242108"/>
            </a:xfrm>
            <a:custGeom>
              <a:avLst/>
              <a:gdLst/>
              <a:ahLst/>
              <a:cxnLst/>
              <a:rect l="l" t="t" r="r" b="b"/>
              <a:pathLst>
                <a:path w="6106" h="4204" extrusionOk="0">
                  <a:moveTo>
                    <a:pt x="5938" y="0"/>
                  </a:moveTo>
                  <a:lnTo>
                    <a:pt x="1" y="1935"/>
                  </a:lnTo>
                  <a:lnTo>
                    <a:pt x="601" y="4203"/>
                  </a:lnTo>
                  <a:lnTo>
                    <a:pt x="6105" y="2902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6" name="Google Shape;546;p46"/>
          <p:cNvGrpSpPr/>
          <p:nvPr/>
        </p:nvGrpSpPr>
        <p:grpSpPr>
          <a:xfrm>
            <a:off x="2545188" y="276888"/>
            <a:ext cx="578775" cy="525200"/>
            <a:chOff x="1698875" y="1584550"/>
            <a:chExt cx="578775" cy="525200"/>
          </a:xfrm>
        </p:grpSpPr>
        <p:sp>
          <p:nvSpPr>
            <p:cNvPr id="547" name="Google Shape;547;p46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1" name="Google Shape;551;p46"/>
          <p:cNvGrpSpPr/>
          <p:nvPr/>
        </p:nvGrpSpPr>
        <p:grpSpPr>
          <a:xfrm>
            <a:off x="2284988" y="4411775"/>
            <a:ext cx="467875" cy="467875"/>
            <a:chOff x="1853150" y="2459700"/>
            <a:chExt cx="467875" cy="467875"/>
          </a:xfrm>
        </p:grpSpPr>
        <p:sp>
          <p:nvSpPr>
            <p:cNvPr id="552" name="Google Shape;552;p46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0" name="Google Shape;560;p46"/>
          <p:cNvGrpSpPr/>
          <p:nvPr/>
        </p:nvGrpSpPr>
        <p:grpSpPr>
          <a:xfrm>
            <a:off x="4726844" y="330650"/>
            <a:ext cx="942008" cy="887961"/>
            <a:chOff x="5656675" y="539500"/>
            <a:chExt cx="668850" cy="630475"/>
          </a:xfrm>
        </p:grpSpPr>
        <p:grpSp>
          <p:nvGrpSpPr>
            <p:cNvPr id="561" name="Google Shape;561;p46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562" name="Google Shape;562;p46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46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4" name="Google Shape;564;p46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565" name="Google Shape;565;p46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46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7"/>
          <p:cNvSpPr txBox="1">
            <a:spLocks noGrp="1"/>
          </p:cNvSpPr>
          <p:nvPr>
            <p:ph type="subTitle" idx="2"/>
          </p:nvPr>
        </p:nvSpPr>
        <p:spPr>
          <a:xfrm>
            <a:off x="1193165" y="1732280"/>
            <a:ext cx="6711950" cy="259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A. History</a:t>
            </a:r>
            <a:endParaRPr lang="en-US" alt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Realize is a Cameroon-based NGO and tech start-up founded by </a:t>
            </a:r>
            <a:r>
              <a:rPr lang="en-US" altLang="en-US" b="1"/>
              <a:t>Mr. NDELOGAKEH DANIEL</a:t>
            </a:r>
            <a:r>
              <a:rPr lang="en-US" altLang="en-US"/>
              <a:t> in 2022. It offers IT solutions and promotes the use of new technologies in Cameroon.</a:t>
            </a:r>
            <a:endParaRPr lang="en-US" alt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B. Vision</a:t>
            </a:r>
            <a:endParaRPr lang="en-US" alt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Realize believes that unlocking the potential of organizations and individuals is possible through analysis, development, realization, and data analytics.</a:t>
            </a:r>
            <a:endParaRPr lang="en-US" altLang="en-US"/>
          </a:p>
        </p:txBody>
      </p:sp>
      <p:grpSp>
        <p:nvGrpSpPr>
          <p:cNvPr id="574" name="Google Shape;574;p47"/>
          <p:cNvGrpSpPr/>
          <p:nvPr/>
        </p:nvGrpSpPr>
        <p:grpSpPr>
          <a:xfrm>
            <a:off x="8141375" y="576188"/>
            <a:ext cx="578775" cy="525200"/>
            <a:chOff x="1698875" y="1584550"/>
            <a:chExt cx="578775" cy="525200"/>
          </a:xfrm>
        </p:grpSpPr>
        <p:sp>
          <p:nvSpPr>
            <p:cNvPr id="575" name="Google Shape;575;p4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47"/>
          <p:cNvGrpSpPr/>
          <p:nvPr/>
        </p:nvGrpSpPr>
        <p:grpSpPr>
          <a:xfrm>
            <a:off x="4228463" y="4456975"/>
            <a:ext cx="467875" cy="467875"/>
            <a:chOff x="1853150" y="2459700"/>
            <a:chExt cx="467875" cy="467875"/>
          </a:xfrm>
        </p:grpSpPr>
        <p:sp>
          <p:nvSpPr>
            <p:cNvPr id="580" name="Google Shape;580;p47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185545" y="545465"/>
            <a:ext cx="6111875" cy="660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6"/>
                </a:solidFill>
                <a:sym typeface="+mn-ea"/>
              </a:rPr>
              <a:t>GENERAL PRESENTATION OF REALIZE</a:t>
            </a:r>
            <a:endParaRPr lang="en-US" altLang="en-GB" sz="240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Flowchart: Alternate Process 5"/>
          <p:cNvSpPr/>
          <p:nvPr/>
        </p:nvSpPr>
        <p:spPr>
          <a:xfrm>
            <a:off x="1519555" y="179070"/>
            <a:ext cx="6009005" cy="454025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FFFF"/>
                </a:solidFill>
              </a:rPr>
              <a:t>GEOGRAHICAL LOCATION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73" name="Google Shape;573;p47"/>
          <p:cNvSpPr txBox="1">
            <a:spLocks noGrp="1"/>
          </p:cNvSpPr>
          <p:nvPr>
            <p:ph type="subTitle" idx="2"/>
          </p:nvPr>
        </p:nvSpPr>
        <p:spPr>
          <a:xfrm>
            <a:off x="1328420" y="829310"/>
            <a:ext cx="6711950" cy="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REALIZE is located at Yaoundé-Valler Amadou Ekie</a:t>
            </a:r>
            <a:endParaRPr lang="en-US" altLang="en-US"/>
          </a:p>
        </p:txBody>
      </p:sp>
      <p:sp>
        <p:nvSpPr>
          <p:cNvPr id="12" name="Rectangles 11"/>
          <p:cNvSpPr/>
          <p:nvPr/>
        </p:nvSpPr>
        <p:spPr>
          <a:xfrm>
            <a:off x="1154430" y="1355725"/>
            <a:ext cx="7153910" cy="2883535"/>
          </a:xfrm>
          <a:prstGeom prst="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2318"/>
          <p:cNvPicPr/>
          <p:nvPr/>
        </p:nvPicPr>
        <p:blipFill>
          <a:blip r:embed="rId1"/>
          <a:stretch>
            <a:fillRect/>
          </a:stretch>
        </p:blipFill>
        <p:spPr>
          <a:xfrm>
            <a:off x="1154430" y="1355090"/>
            <a:ext cx="7153910" cy="2883535"/>
          </a:xfrm>
          <a:prstGeom prst="rect">
            <a:avLst/>
          </a:prstGeom>
        </p:spPr>
      </p:pic>
      <p:pic>
        <p:nvPicPr>
          <p:cNvPr id="34" name="Picture 5"/>
          <p:cNvPicPr/>
          <p:nvPr/>
        </p:nvPicPr>
        <p:blipFill>
          <a:blip r:embed="rId2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7639685" y="74930"/>
            <a:ext cx="1435735" cy="596900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C:\Users\lenovo\Downloads\school docs\iai logo.jp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80975" y="179070"/>
            <a:ext cx="972820" cy="45402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3"/>
          <p:cNvSpPr txBox="1">
            <a:spLocks noGrp="1"/>
          </p:cNvSpPr>
          <p:nvPr>
            <p:ph type="title"/>
          </p:nvPr>
        </p:nvSpPr>
        <p:spPr>
          <a:xfrm>
            <a:off x="5376375" y="2352125"/>
            <a:ext cx="3214732" cy="13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smtClean="0"/>
              <a:t>Context and Problematics</a:t>
            </a:r>
            <a:endParaRPr sz="3200" dirty="0"/>
          </a:p>
        </p:txBody>
      </p:sp>
      <p:sp>
        <p:nvSpPr>
          <p:cNvPr id="1165" name="Google Shape;1165;p63"/>
          <p:cNvSpPr txBox="1">
            <a:spLocks noGrp="1"/>
          </p:cNvSpPr>
          <p:nvPr>
            <p:ph type="title" idx="2"/>
          </p:nvPr>
        </p:nvSpPr>
        <p:spPr>
          <a:xfrm>
            <a:off x="6776575" y="844400"/>
            <a:ext cx="1654200" cy="11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166" name="Google Shape;1166;p63"/>
          <p:cNvSpPr txBox="1">
            <a:spLocks noGrp="1"/>
          </p:cNvSpPr>
          <p:nvPr>
            <p:ph type="subTitle" idx="1"/>
          </p:nvPr>
        </p:nvSpPr>
        <p:spPr>
          <a:xfrm>
            <a:off x="5376375" y="3659500"/>
            <a:ext cx="3054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  <p:sp>
        <p:nvSpPr>
          <p:cNvPr id="1167" name="Google Shape;1167;p63"/>
          <p:cNvSpPr/>
          <p:nvPr/>
        </p:nvSpPr>
        <p:spPr>
          <a:xfrm rot="-900043">
            <a:off x="196373" y="629145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68" name="Google Shape;1168;p63"/>
          <p:cNvGrpSpPr/>
          <p:nvPr/>
        </p:nvGrpSpPr>
        <p:grpSpPr>
          <a:xfrm>
            <a:off x="922810" y="1137015"/>
            <a:ext cx="3241713" cy="4108617"/>
            <a:chOff x="922810" y="1137015"/>
            <a:chExt cx="3241713" cy="4108617"/>
          </a:xfrm>
        </p:grpSpPr>
        <p:sp>
          <p:nvSpPr>
            <p:cNvPr id="1169" name="Google Shape;1169;p63"/>
            <p:cNvSpPr/>
            <p:nvPr/>
          </p:nvSpPr>
          <p:spPr>
            <a:xfrm>
              <a:off x="4018177" y="4754373"/>
              <a:ext cx="34857" cy="135041"/>
            </a:xfrm>
            <a:custGeom>
              <a:avLst/>
              <a:gdLst/>
              <a:ahLst/>
              <a:cxnLst/>
              <a:rect l="l" t="t" r="r" b="b"/>
              <a:pathLst>
                <a:path w="1335" h="5172" fill="none" extrusionOk="0">
                  <a:moveTo>
                    <a:pt x="0" y="1"/>
                  </a:moveTo>
                  <a:cubicBezTo>
                    <a:pt x="167" y="1769"/>
                    <a:pt x="634" y="3537"/>
                    <a:pt x="1335" y="5171"/>
                  </a:cubicBezTo>
                </a:path>
              </a:pathLst>
            </a:custGeom>
            <a:noFill/>
            <a:ln w="10850" cap="flat" cmpd="sng">
              <a:solidFill>
                <a:srgbClr val="FEFEFE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3985069" y="4793564"/>
              <a:ext cx="9608" cy="86267"/>
            </a:xfrm>
            <a:custGeom>
              <a:avLst/>
              <a:gdLst/>
              <a:ahLst/>
              <a:cxnLst/>
              <a:rect l="l" t="t" r="r" b="b"/>
              <a:pathLst>
                <a:path w="368" h="3304" fill="none" extrusionOk="0">
                  <a:moveTo>
                    <a:pt x="1" y="1"/>
                  </a:moveTo>
                  <a:cubicBezTo>
                    <a:pt x="134" y="1102"/>
                    <a:pt x="234" y="2203"/>
                    <a:pt x="368" y="3303"/>
                  </a:cubicBezTo>
                </a:path>
              </a:pathLst>
            </a:custGeom>
            <a:noFill/>
            <a:ln w="10850" cap="flat" cmpd="sng">
              <a:solidFill>
                <a:srgbClr val="FEFEFE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1468901" y="4891998"/>
              <a:ext cx="465097" cy="353634"/>
            </a:xfrm>
            <a:custGeom>
              <a:avLst/>
              <a:gdLst/>
              <a:ahLst/>
              <a:cxnLst/>
              <a:rect l="l" t="t" r="r" b="b"/>
              <a:pathLst>
                <a:path w="17813" h="13544" extrusionOk="0">
                  <a:moveTo>
                    <a:pt x="10174" y="0"/>
                  </a:moveTo>
                  <a:cubicBezTo>
                    <a:pt x="10174" y="0"/>
                    <a:pt x="9807" y="5804"/>
                    <a:pt x="8539" y="6472"/>
                  </a:cubicBezTo>
                  <a:cubicBezTo>
                    <a:pt x="7239" y="7139"/>
                    <a:pt x="67" y="8440"/>
                    <a:pt x="0" y="13543"/>
                  </a:cubicBezTo>
                  <a:lnTo>
                    <a:pt x="17813" y="13176"/>
                  </a:lnTo>
                  <a:lnTo>
                    <a:pt x="17479" y="100"/>
                  </a:lnTo>
                  <a:lnTo>
                    <a:pt x="10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1473235" y="5179417"/>
              <a:ext cx="462513" cy="22820"/>
            </a:xfrm>
            <a:custGeom>
              <a:avLst/>
              <a:gdLst/>
              <a:ahLst/>
              <a:cxnLst/>
              <a:rect l="l" t="t" r="r" b="b"/>
              <a:pathLst>
                <a:path w="17714" h="874" extrusionOk="0">
                  <a:moveTo>
                    <a:pt x="17580" y="0"/>
                  </a:moveTo>
                  <a:cubicBezTo>
                    <a:pt x="16146" y="0"/>
                    <a:pt x="14711" y="34"/>
                    <a:pt x="13244" y="34"/>
                  </a:cubicBezTo>
                  <a:lnTo>
                    <a:pt x="8907" y="134"/>
                  </a:lnTo>
                  <a:lnTo>
                    <a:pt x="4571" y="267"/>
                  </a:lnTo>
                  <a:cubicBezTo>
                    <a:pt x="3103" y="334"/>
                    <a:pt x="1669" y="367"/>
                    <a:pt x="201" y="467"/>
                  </a:cubicBezTo>
                  <a:cubicBezTo>
                    <a:pt x="101" y="467"/>
                    <a:pt x="1" y="567"/>
                    <a:pt x="1" y="667"/>
                  </a:cubicBezTo>
                  <a:cubicBezTo>
                    <a:pt x="1" y="783"/>
                    <a:pt x="76" y="874"/>
                    <a:pt x="184" y="874"/>
                  </a:cubicBezTo>
                  <a:cubicBezTo>
                    <a:pt x="200" y="874"/>
                    <a:pt x="217" y="872"/>
                    <a:pt x="234" y="867"/>
                  </a:cubicBezTo>
                  <a:cubicBezTo>
                    <a:pt x="1669" y="867"/>
                    <a:pt x="3136" y="834"/>
                    <a:pt x="4571" y="767"/>
                  </a:cubicBezTo>
                  <a:lnTo>
                    <a:pt x="8907" y="634"/>
                  </a:lnTo>
                  <a:lnTo>
                    <a:pt x="13244" y="434"/>
                  </a:lnTo>
                  <a:cubicBezTo>
                    <a:pt x="14711" y="367"/>
                    <a:pt x="16146" y="300"/>
                    <a:pt x="17613" y="200"/>
                  </a:cubicBezTo>
                  <a:cubicBezTo>
                    <a:pt x="17647" y="200"/>
                    <a:pt x="17713" y="167"/>
                    <a:pt x="17713" y="100"/>
                  </a:cubicBezTo>
                  <a:cubicBezTo>
                    <a:pt x="17713" y="34"/>
                    <a:pt x="17647" y="0"/>
                    <a:pt x="1758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1804205" y="5080121"/>
              <a:ext cx="128931" cy="109766"/>
            </a:xfrm>
            <a:custGeom>
              <a:avLst/>
              <a:gdLst/>
              <a:ahLst/>
              <a:cxnLst/>
              <a:rect l="l" t="t" r="r" b="b"/>
              <a:pathLst>
                <a:path w="4938" h="4204" extrusionOk="0">
                  <a:moveTo>
                    <a:pt x="3970" y="0"/>
                  </a:moveTo>
                  <a:cubicBezTo>
                    <a:pt x="3670" y="34"/>
                    <a:pt x="3370" y="34"/>
                    <a:pt x="3103" y="134"/>
                  </a:cubicBezTo>
                  <a:cubicBezTo>
                    <a:pt x="2803" y="201"/>
                    <a:pt x="2536" y="334"/>
                    <a:pt x="2269" y="467"/>
                  </a:cubicBezTo>
                  <a:cubicBezTo>
                    <a:pt x="2035" y="601"/>
                    <a:pt x="1768" y="768"/>
                    <a:pt x="1535" y="968"/>
                  </a:cubicBezTo>
                  <a:cubicBezTo>
                    <a:pt x="1101" y="1368"/>
                    <a:pt x="768" y="1868"/>
                    <a:pt x="501" y="2369"/>
                  </a:cubicBezTo>
                  <a:cubicBezTo>
                    <a:pt x="234" y="2903"/>
                    <a:pt x="67" y="3436"/>
                    <a:pt x="1" y="4037"/>
                  </a:cubicBezTo>
                  <a:cubicBezTo>
                    <a:pt x="1" y="4103"/>
                    <a:pt x="34" y="4170"/>
                    <a:pt x="101" y="4203"/>
                  </a:cubicBezTo>
                  <a:cubicBezTo>
                    <a:pt x="201" y="4203"/>
                    <a:pt x="267" y="4170"/>
                    <a:pt x="301" y="4103"/>
                  </a:cubicBezTo>
                  <a:lnTo>
                    <a:pt x="301" y="4070"/>
                  </a:lnTo>
                  <a:cubicBezTo>
                    <a:pt x="434" y="3570"/>
                    <a:pt x="668" y="3069"/>
                    <a:pt x="901" y="2602"/>
                  </a:cubicBezTo>
                  <a:cubicBezTo>
                    <a:pt x="1168" y="2135"/>
                    <a:pt x="1502" y="1702"/>
                    <a:pt x="1869" y="1335"/>
                  </a:cubicBezTo>
                  <a:cubicBezTo>
                    <a:pt x="2069" y="1168"/>
                    <a:pt x="2302" y="1001"/>
                    <a:pt x="2502" y="868"/>
                  </a:cubicBezTo>
                  <a:cubicBezTo>
                    <a:pt x="2736" y="768"/>
                    <a:pt x="2969" y="634"/>
                    <a:pt x="3236" y="534"/>
                  </a:cubicBezTo>
                  <a:cubicBezTo>
                    <a:pt x="3737" y="334"/>
                    <a:pt x="4270" y="301"/>
                    <a:pt x="4804" y="267"/>
                  </a:cubicBezTo>
                  <a:lnTo>
                    <a:pt x="4837" y="267"/>
                  </a:lnTo>
                  <a:cubicBezTo>
                    <a:pt x="4871" y="267"/>
                    <a:pt x="4937" y="201"/>
                    <a:pt x="4937" y="167"/>
                  </a:cubicBezTo>
                  <a:cubicBezTo>
                    <a:pt x="4937" y="101"/>
                    <a:pt x="4871" y="34"/>
                    <a:pt x="4837" y="34"/>
                  </a:cubicBezTo>
                  <a:cubicBezTo>
                    <a:pt x="4537" y="34"/>
                    <a:pt x="4270" y="0"/>
                    <a:pt x="3970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1583863" y="5096675"/>
              <a:ext cx="27885" cy="99296"/>
            </a:xfrm>
            <a:custGeom>
              <a:avLst/>
              <a:gdLst/>
              <a:ahLst/>
              <a:cxnLst/>
              <a:rect l="l" t="t" r="r" b="b"/>
              <a:pathLst>
                <a:path w="1068" h="3803" extrusionOk="0">
                  <a:moveTo>
                    <a:pt x="167" y="0"/>
                  </a:moveTo>
                  <a:cubicBezTo>
                    <a:pt x="67" y="0"/>
                    <a:pt x="0" y="67"/>
                    <a:pt x="34" y="167"/>
                  </a:cubicBezTo>
                  <a:cubicBezTo>
                    <a:pt x="34" y="467"/>
                    <a:pt x="100" y="767"/>
                    <a:pt x="134" y="1068"/>
                  </a:cubicBezTo>
                  <a:cubicBezTo>
                    <a:pt x="200" y="1368"/>
                    <a:pt x="234" y="1668"/>
                    <a:pt x="300" y="1935"/>
                  </a:cubicBezTo>
                  <a:cubicBezTo>
                    <a:pt x="434" y="2535"/>
                    <a:pt x="601" y="3136"/>
                    <a:pt x="801" y="3703"/>
                  </a:cubicBezTo>
                  <a:cubicBezTo>
                    <a:pt x="834" y="3770"/>
                    <a:pt x="867" y="3803"/>
                    <a:pt x="934" y="3803"/>
                  </a:cubicBezTo>
                  <a:cubicBezTo>
                    <a:pt x="1001" y="3770"/>
                    <a:pt x="1068" y="3736"/>
                    <a:pt x="1068" y="3636"/>
                  </a:cubicBezTo>
                  <a:cubicBezTo>
                    <a:pt x="1034" y="3036"/>
                    <a:pt x="901" y="2435"/>
                    <a:pt x="801" y="1835"/>
                  </a:cubicBezTo>
                  <a:cubicBezTo>
                    <a:pt x="734" y="1535"/>
                    <a:pt x="667" y="1268"/>
                    <a:pt x="567" y="968"/>
                  </a:cubicBezTo>
                  <a:cubicBezTo>
                    <a:pt x="501" y="667"/>
                    <a:pt x="434" y="367"/>
                    <a:pt x="300" y="100"/>
                  </a:cubicBezTo>
                  <a:cubicBezTo>
                    <a:pt x="300" y="34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1700575" y="5039494"/>
              <a:ext cx="46162" cy="43917"/>
            </a:xfrm>
            <a:custGeom>
              <a:avLst/>
              <a:gdLst/>
              <a:ahLst/>
              <a:cxnLst/>
              <a:rect l="l" t="t" r="r" b="b"/>
              <a:pathLst>
                <a:path w="1768" h="1682" extrusionOk="0">
                  <a:moveTo>
                    <a:pt x="217" y="0"/>
                  </a:moveTo>
                  <a:cubicBezTo>
                    <a:pt x="178" y="0"/>
                    <a:pt x="139" y="16"/>
                    <a:pt x="100" y="55"/>
                  </a:cubicBezTo>
                  <a:cubicBezTo>
                    <a:pt x="0" y="89"/>
                    <a:pt x="0" y="222"/>
                    <a:pt x="33" y="322"/>
                  </a:cubicBezTo>
                  <a:cubicBezTo>
                    <a:pt x="234" y="589"/>
                    <a:pt x="500" y="823"/>
                    <a:pt x="734" y="1056"/>
                  </a:cubicBezTo>
                  <a:cubicBezTo>
                    <a:pt x="967" y="1256"/>
                    <a:pt x="1234" y="1490"/>
                    <a:pt x="1534" y="1657"/>
                  </a:cubicBezTo>
                  <a:cubicBezTo>
                    <a:pt x="1551" y="1673"/>
                    <a:pt x="1576" y="1682"/>
                    <a:pt x="1601" y="1682"/>
                  </a:cubicBezTo>
                  <a:cubicBezTo>
                    <a:pt x="1626" y="1682"/>
                    <a:pt x="1651" y="1673"/>
                    <a:pt x="1668" y="1657"/>
                  </a:cubicBezTo>
                  <a:cubicBezTo>
                    <a:pt x="1735" y="1623"/>
                    <a:pt x="1768" y="1556"/>
                    <a:pt x="1701" y="1490"/>
                  </a:cubicBezTo>
                  <a:cubicBezTo>
                    <a:pt x="1534" y="1190"/>
                    <a:pt x="1301" y="956"/>
                    <a:pt x="1067" y="689"/>
                  </a:cubicBezTo>
                  <a:cubicBezTo>
                    <a:pt x="834" y="456"/>
                    <a:pt x="600" y="222"/>
                    <a:pt x="300" y="22"/>
                  </a:cubicBezTo>
                  <a:cubicBezTo>
                    <a:pt x="273" y="8"/>
                    <a:pt x="245" y="0"/>
                    <a:pt x="21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63"/>
            <p:cNvSpPr/>
            <p:nvPr/>
          </p:nvSpPr>
          <p:spPr>
            <a:xfrm>
              <a:off x="1665718" y="5064951"/>
              <a:ext cx="43578" cy="51619"/>
            </a:xfrm>
            <a:custGeom>
              <a:avLst/>
              <a:gdLst/>
              <a:ahLst/>
              <a:cxnLst/>
              <a:rect l="l" t="t" r="r" b="b"/>
              <a:pathLst>
                <a:path w="1669" h="1977" extrusionOk="0">
                  <a:moveTo>
                    <a:pt x="159" y="1"/>
                  </a:moveTo>
                  <a:cubicBezTo>
                    <a:pt x="140" y="1"/>
                    <a:pt x="120" y="5"/>
                    <a:pt x="101" y="14"/>
                  </a:cubicBezTo>
                  <a:cubicBezTo>
                    <a:pt x="1" y="81"/>
                    <a:pt x="1" y="181"/>
                    <a:pt x="34" y="248"/>
                  </a:cubicBezTo>
                  <a:cubicBezTo>
                    <a:pt x="368" y="848"/>
                    <a:pt x="768" y="1382"/>
                    <a:pt x="1202" y="1882"/>
                  </a:cubicBezTo>
                  <a:cubicBezTo>
                    <a:pt x="1240" y="1941"/>
                    <a:pt x="1313" y="1976"/>
                    <a:pt x="1387" y="1976"/>
                  </a:cubicBezTo>
                  <a:cubicBezTo>
                    <a:pt x="1440" y="1976"/>
                    <a:pt x="1493" y="1958"/>
                    <a:pt x="1535" y="1916"/>
                  </a:cubicBezTo>
                  <a:cubicBezTo>
                    <a:pt x="1635" y="1849"/>
                    <a:pt x="1669" y="1682"/>
                    <a:pt x="1602" y="1582"/>
                  </a:cubicBezTo>
                  <a:cubicBezTo>
                    <a:pt x="1202" y="1048"/>
                    <a:pt x="768" y="515"/>
                    <a:pt x="301" y="48"/>
                  </a:cubicBezTo>
                  <a:cubicBezTo>
                    <a:pt x="254" y="24"/>
                    <a:pt x="207" y="1"/>
                    <a:pt x="15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63"/>
            <p:cNvSpPr/>
            <p:nvPr/>
          </p:nvSpPr>
          <p:spPr>
            <a:xfrm>
              <a:off x="1630887" y="5078372"/>
              <a:ext cx="29635" cy="58382"/>
            </a:xfrm>
            <a:custGeom>
              <a:avLst/>
              <a:gdLst/>
              <a:ahLst/>
              <a:cxnLst/>
              <a:rect l="l" t="t" r="r" b="b"/>
              <a:pathLst>
                <a:path w="1135" h="2236" extrusionOk="0">
                  <a:moveTo>
                    <a:pt x="101" y="1"/>
                  </a:moveTo>
                  <a:cubicBezTo>
                    <a:pt x="34" y="34"/>
                    <a:pt x="0" y="101"/>
                    <a:pt x="0" y="168"/>
                  </a:cubicBezTo>
                  <a:cubicBezTo>
                    <a:pt x="67" y="501"/>
                    <a:pt x="167" y="835"/>
                    <a:pt x="301" y="1168"/>
                  </a:cubicBezTo>
                  <a:cubicBezTo>
                    <a:pt x="401" y="1502"/>
                    <a:pt x="534" y="1835"/>
                    <a:pt x="734" y="2136"/>
                  </a:cubicBezTo>
                  <a:cubicBezTo>
                    <a:pt x="768" y="2202"/>
                    <a:pt x="868" y="2236"/>
                    <a:pt x="934" y="2236"/>
                  </a:cubicBezTo>
                  <a:cubicBezTo>
                    <a:pt x="1068" y="2202"/>
                    <a:pt x="1135" y="2102"/>
                    <a:pt x="1101" y="1969"/>
                  </a:cubicBezTo>
                  <a:cubicBezTo>
                    <a:pt x="1035" y="1635"/>
                    <a:pt x="868" y="1302"/>
                    <a:pt x="734" y="1001"/>
                  </a:cubicBezTo>
                  <a:cubicBezTo>
                    <a:pt x="601" y="668"/>
                    <a:pt x="434" y="368"/>
                    <a:pt x="234" y="67"/>
                  </a:cubicBezTo>
                  <a:cubicBezTo>
                    <a:pt x="201" y="34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63"/>
            <p:cNvSpPr/>
            <p:nvPr/>
          </p:nvSpPr>
          <p:spPr>
            <a:xfrm>
              <a:off x="1835563" y="5010251"/>
              <a:ext cx="54883" cy="54230"/>
            </a:xfrm>
            <a:custGeom>
              <a:avLst/>
              <a:gdLst/>
              <a:ahLst/>
              <a:cxnLst/>
              <a:rect l="l" t="t" r="r" b="b"/>
              <a:pathLst>
                <a:path w="2102" h="2077" extrusionOk="0">
                  <a:moveTo>
                    <a:pt x="1070" y="200"/>
                  </a:moveTo>
                  <a:cubicBezTo>
                    <a:pt x="1235" y="200"/>
                    <a:pt x="1391" y="264"/>
                    <a:pt x="1501" y="375"/>
                  </a:cubicBezTo>
                  <a:cubicBezTo>
                    <a:pt x="1668" y="508"/>
                    <a:pt x="1768" y="708"/>
                    <a:pt x="1768" y="875"/>
                  </a:cubicBezTo>
                  <a:cubicBezTo>
                    <a:pt x="1768" y="1275"/>
                    <a:pt x="1468" y="1576"/>
                    <a:pt x="1135" y="1576"/>
                  </a:cubicBezTo>
                  <a:cubicBezTo>
                    <a:pt x="1092" y="1584"/>
                    <a:pt x="1049" y="1588"/>
                    <a:pt x="1006" y="1588"/>
                  </a:cubicBezTo>
                  <a:cubicBezTo>
                    <a:pt x="713" y="1588"/>
                    <a:pt x="426" y="1391"/>
                    <a:pt x="367" y="1042"/>
                  </a:cubicBezTo>
                  <a:cubicBezTo>
                    <a:pt x="301" y="875"/>
                    <a:pt x="334" y="675"/>
                    <a:pt x="467" y="508"/>
                  </a:cubicBezTo>
                  <a:cubicBezTo>
                    <a:pt x="567" y="341"/>
                    <a:pt x="768" y="241"/>
                    <a:pt x="968" y="208"/>
                  </a:cubicBezTo>
                  <a:cubicBezTo>
                    <a:pt x="1002" y="202"/>
                    <a:pt x="1036" y="200"/>
                    <a:pt x="1070" y="200"/>
                  </a:cubicBezTo>
                  <a:close/>
                  <a:moveTo>
                    <a:pt x="1053" y="0"/>
                  </a:moveTo>
                  <a:cubicBezTo>
                    <a:pt x="1013" y="0"/>
                    <a:pt x="974" y="3"/>
                    <a:pt x="934" y="8"/>
                  </a:cubicBezTo>
                  <a:cubicBezTo>
                    <a:pt x="434" y="75"/>
                    <a:pt x="0" y="542"/>
                    <a:pt x="67" y="1075"/>
                  </a:cubicBezTo>
                  <a:cubicBezTo>
                    <a:pt x="67" y="1342"/>
                    <a:pt x="201" y="1609"/>
                    <a:pt x="401" y="1809"/>
                  </a:cubicBezTo>
                  <a:cubicBezTo>
                    <a:pt x="601" y="1976"/>
                    <a:pt x="901" y="2076"/>
                    <a:pt x="1201" y="2076"/>
                  </a:cubicBezTo>
                  <a:cubicBezTo>
                    <a:pt x="1468" y="2009"/>
                    <a:pt x="1735" y="1843"/>
                    <a:pt x="1902" y="1609"/>
                  </a:cubicBezTo>
                  <a:cubicBezTo>
                    <a:pt x="2069" y="1376"/>
                    <a:pt x="2102" y="1109"/>
                    <a:pt x="2069" y="842"/>
                  </a:cubicBezTo>
                  <a:cubicBezTo>
                    <a:pt x="1976" y="350"/>
                    <a:pt x="1516" y="0"/>
                    <a:pt x="1053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63"/>
            <p:cNvSpPr/>
            <p:nvPr/>
          </p:nvSpPr>
          <p:spPr>
            <a:xfrm>
              <a:off x="1666606" y="3193621"/>
              <a:ext cx="391937" cy="1734983"/>
            </a:xfrm>
            <a:custGeom>
              <a:avLst/>
              <a:gdLst/>
              <a:ahLst/>
              <a:cxnLst/>
              <a:rect l="l" t="t" r="r" b="b"/>
              <a:pathLst>
                <a:path w="15011" h="66449" extrusionOk="0">
                  <a:moveTo>
                    <a:pt x="15011" y="1"/>
                  </a:moveTo>
                  <a:lnTo>
                    <a:pt x="0" y="1001"/>
                  </a:lnTo>
                  <a:lnTo>
                    <a:pt x="1434" y="66448"/>
                  </a:lnTo>
                  <a:lnTo>
                    <a:pt x="10207" y="66448"/>
                  </a:lnTo>
                  <a:lnTo>
                    <a:pt x="150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63"/>
            <p:cNvSpPr/>
            <p:nvPr/>
          </p:nvSpPr>
          <p:spPr>
            <a:xfrm>
              <a:off x="1852117" y="3193621"/>
              <a:ext cx="47912" cy="1721041"/>
            </a:xfrm>
            <a:custGeom>
              <a:avLst/>
              <a:gdLst/>
              <a:ahLst/>
              <a:cxnLst/>
              <a:rect l="l" t="t" r="r" b="b"/>
              <a:pathLst>
                <a:path w="1835" h="65915" fill="none" extrusionOk="0">
                  <a:moveTo>
                    <a:pt x="0" y="65915"/>
                  </a:moveTo>
                  <a:cubicBezTo>
                    <a:pt x="0" y="65915"/>
                    <a:pt x="667" y="27821"/>
                    <a:pt x="1835" y="1"/>
                  </a:cubicBezTo>
                </a:path>
              </a:pathLst>
            </a:custGeom>
            <a:noFill/>
            <a:ln w="585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2016715" y="4522699"/>
              <a:ext cx="396324" cy="561809"/>
            </a:xfrm>
            <a:custGeom>
              <a:avLst/>
              <a:gdLst/>
              <a:ahLst/>
              <a:cxnLst/>
              <a:rect l="l" t="t" r="r" b="b"/>
              <a:pathLst>
                <a:path w="15179" h="21517" extrusionOk="0">
                  <a:moveTo>
                    <a:pt x="3203" y="1"/>
                  </a:moveTo>
                  <a:lnTo>
                    <a:pt x="1" y="6572"/>
                  </a:lnTo>
                  <a:cubicBezTo>
                    <a:pt x="1" y="6572"/>
                    <a:pt x="5104" y="9374"/>
                    <a:pt x="5138" y="10809"/>
                  </a:cubicBezTo>
                  <a:cubicBezTo>
                    <a:pt x="5204" y="12243"/>
                    <a:pt x="3336" y="19315"/>
                    <a:pt x="7906" y="21516"/>
                  </a:cubicBezTo>
                  <a:lnTo>
                    <a:pt x="15178" y="5271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63"/>
            <p:cNvSpPr/>
            <p:nvPr/>
          </p:nvSpPr>
          <p:spPr>
            <a:xfrm>
              <a:off x="2177839" y="4635572"/>
              <a:ext cx="189036" cy="424862"/>
            </a:xfrm>
            <a:custGeom>
              <a:avLst/>
              <a:gdLst/>
              <a:ahLst/>
              <a:cxnLst/>
              <a:rect l="l" t="t" r="r" b="b"/>
              <a:pathLst>
                <a:path w="7240" h="16272" extrusionOk="0">
                  <a:moveTo>
                    <a:pt x="7116" y="0"/>
                  </a:moveTo>
                  <a:cubicBezTo>
                    <a:pt x="7072" y="0"/>
                    <a:pt x="7039" y="24"/>
                    <a:pt x="7039" y="48"/>
                  </a:cubicBezTo>
                  <a:cubicBezTo>
                    <a:pt x="6405" y="1382"/>
                    <a:pt x="5805" y="2683"/>
                    <a:pt x="5204" y="4017"/>
                  </a:cubicBezTo>
                  <a:lnTo>
                    <a:pt x="3437" y="7987"/>
                  </a:lnTo>
                  <a:lnTo>
                    <a:pt x="1735" y="11990"/>
                  </a:lnTo>
                  <a:cubicBezTo>
                    <a:pt x="1135" y="13290"/>
                    <a:pt x="601" y="14658"/>
                    <a:pt x="34" y="15992"/>
                  </a:cubicBezTo>
                  <a:cubicBezTo>
                    <a:pt x="1" y="16092"/>
                    <a:pt x="34" y="16226"/>
                    <a:pt x="134" y="16259"/>
                  </a:cubicBezTo>
                  <a:cubicBezTo>
                    <a:pt x="168" y="16268"/>
                    <a:pt x="199" y="16272"/>
                    <a:pt x="228" y="16272"/>
                  </a:cubicBezTo>
                  <a:cubicBezTo>
                    <a:pt x="316" y="16272"/>
                    <a:pt x="384" y="16234"/>
                    <a:pt x="434" y="16159"/>
                  </a:cubicBezTo>
                  <a:cubicBezTo>
                    <a:pt x="1035" y="14825"/>
                    <a:pt x="1602" y="13524"/>
                    <a:pt x="2202" y="12190"/>
                  </a:cubicBezTo>
                  <a:lnTo>
                    <a:pt x="3904" y="8187"/>
                  </a:lnTo>
                  <a:lnTo>
                    <a:pt x="5571" y="4184"/>
                  </a:lnTo>
                  <a:cubicBezTo>
                    <a:pt x="6138" y="2850"/>
                    <a:pt x="6672" y="1482"/>
                    <a:pt x="7206" y="148"/>
                  </a:cubicBezTo>
                  <a:cubicBezTo>
                    <a:pt x="7239" y="81"/>
                    <a:pt x="7206" y="48"/>
                    <a:pt x="7173" y="14"/>
                  </a:cubicBezTo>
                  <a:cubicBezTo>
                    <a:pt x="7153" y="5"/>
                    <a:pt x="7133" y="0"/>
                    <a:pt x="7116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63"/>
            <p:cNvSpPr/>
            <p:nvPr/>
          </p:nvSpPr>
          <p:spPr>
            <a:xfrm>
              <a:off x="2252749" y="4596172"/>
              <a:ext cx="66215" cy="160550"/>
            </a:xfrm>
            <a:custGeom>
              <a:avLst/>
              <a:gdLst/>
              <a:ahLst/>
              <a:cxnLst/>
              <a:rect l="l" t="t" r="r" b="b"/>
              <a:pathLst>
                <a:path w="2536" h="6149" extrusionOk="0">
                  <a:moveTo>
                    <a:pt x="814" y="0"/>
                  </a:moveTo>
                  <a:cubicBezTo>
                    <a:pt x="785" y="0"/>
                    <a:pt x="754" y="16"/>
                    <a:pt x="734" y="56"/>
                  </a:cubicBezTo>
                  <a:cubicBezTo>
                    <a:pt x="568" y="289"/>
                    <a:pt x="434" y="556"/>
                    <a:pt x="334" y="823"/>
                  </a:cubicBezTo>
                  <a:cubicBezTo>
                    <a:pt x="234" y="1090"/>
                    <a:pt x="101" y="1356"/>
                    <a:pt x="67" y="1657"/>
                  </a:cubicBezTo>
                  <a:cubicBezTo>
                    <a:pt x="0" y="1957"/>
                    <a:pt x="34" y="2257"/>
                    <a:pt x="0" y="2524"/>
                  </a:cubicBezTo>
                  <a:cubicBezTo>
                    <a:pt x="34" y="2824"/>
                    <a:pt x="67" y="3124"/>
                    <a:pt x="167" y="3425"/>
                  </a:cubicBezTo>
                  <a:cubicBezTo>
                    <a:pt x="334" y="3992"/>
                    <a:pt x="634" y="4525"/>
                    <a:pt x="1001" y="4959"/>
                  </a:cubicBezTo>
                  <a:cubicBezTo>
                    <a:pt x="1368" y="5426"/>
                    <a:pt x="1768" y="5826"/>
                    <a:pt x="2269" y="6127"/>
                  </a:cubicBezTo>
                  <a:cubicBezTo>
                    <a:pt x="2296" y="6140"/>
                    <a:pt x="2330" y="6148"/>
                    <a:pt x="2362" y="6148"/>
                  </a:cubicBezTo>
                  <a:cubicBezTo>
                    <a:pt x="2407" y="6148"/>
                    <a:pt x="2449" y="6132"/>
                    <a:pt x="2469" y="6093"/>
                  </a:cubicBezTo>
                  <a:cubicBezTo>
                    <a:pt x="2536" y="6026"/>
                    <a:pt x="2502" y="5926"/>
                    <a:pt x="2469" y="5893"/>
                  </a:cubicBezTo>
                  <a:lnTo>
                    <a:pt x="2436" y="5860"/>
                  </a:lnTo>
                  <a:cubicBezTo>
                    <a:pt x="2035" y="5526"/>
                    <a:pt x="1668" y="5126"/>
                    <a:pt x="1368" y="4692"/>
                  </a:cubicBezTo>
                  <a:cubicBezTo>
                    <a:pt x="1035" y="4259"/>
                    <a:pt x="801" y="3792"/>
                    <a:pt x="634" y="3258"/>
                  </a:cubicBezTo>
                  <a:cubicBezTo>
                    <a:pt x="568" y="3024"/>
                    <a:pt x="534" y="2757"/>
                    <a:pt x="467" y="2491"/>
                  </a:cubicBezTo>
                  <a:cubicBezTo>
                    <a:pt x="467" y="2257"/>
                    <a:pt x="467" y="1990"/>
                    <a:pt x="501" y="1723"/>
                  </a:cubicBezTo>
                  <a:cubicBezTo>
                    <a:pt x="534" y="1190"/>
                    <a:pt x="734" y="689"/>
                    <a:pt x="901" y="156"/>
                  </a:cubicBezTo>
                  <a:lnTo>
                    <a:pt x="934" y="156"/>
                  </a:lnTo>
                  <a:cubicBezTo>
                    <a:pt x="934" y="89"/>
                    <a:pt x="934" y="56"/>
                    <a:pt x="868" y="22"/>
                  </a:cubicBezTo>
                  <a:cubicBezTo>
                    <a:pt x="854" y="8"/>
                    <a:pt x="834" y="0"/>
                    <a:pt x="8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63"/>
            <p:cNvSpPr/>
            <p:nvPr/>
          </p:nvSpPr>
          <p:spPr>
            <a:xfrm>
              <a:off x="2138648" y="4911163"/>
              <a:ext cx="100184" cy="28747"/>
            </a:xfrm>
            <a:custGeom>
              <a:avLst/>
              <a:gdLst/>
              <a:ahLst/>
              <a:cxnLst/>
              <a:rect l="l" t="t" r="r" b="b"/>
              <a:pathLst>
                <a:path w="3837" h="1101" extrusionOk="0">
                  <a:moveTo>
                    <a:pt x="201" y="0"/>
                  </a:moveTo>
                  <a:cubicBezTo>
                    <a:pt x="134" y="0"/>
                    <a:pt x="67" y="34"/>
                    <a:pt x="34" y="100"/>
                  </a:cubicBezTo>
                  <a:cubicBezTo>
                    <a:pt x="1" y="167"/>
                    <a:pt x="34" y="267"/>
                    <a:pt x="134" y="300"/>
                  </a:cubicBezTo>
                  <a:cubicBezTo>
                    <a:pt x="401" y="400"/>
                    <a:pt x="701" y="501"/>
                    <a:pt x="1001" y="567"/>
                  </a:cubicBezTo>
                  <a:cubicBezTo>
                    <a:pt x="1268" y="667"/>
                    <a:pt x="1568" y="734"/>
                    <a:pt x="1869" y="801"/>
                  </a:cubicBezTo>
                  <a:cubicBezTo>
                    <a:pt x="2469" y="934"/>
                    <a:pt x="3070" y="1034"/>
                    <a:pt x="3670" y="1101"/>
                  </a:cubicBezTo>
                  <a:cubicBezTo>
                    <a:pt x="3737" y="1101"/>
                    <a:pt x="3770" y="1068"/>
                    <a:pt x="3803" y="1001"/>
                  </a:cubicBezTo>
                  <a:cubicBezTo>
                    <a:pt x="3837" y="934"/>
                    <a:pt x="3803" y="867"/>
                    <a:pt x="3737" y="834"/>
                  </a:cubicBezTo>
                  <a:cubicBezTo>
                    <a:pt x="3170" y="601"/>
                    <a:pt x="2569" y="467"/>
                    <a:pt x="1969" y="300"/>
                  </a:cubicBezTo>
                  <a:cubicBezTo>
                    <a:pt x="1702" y="234"/>
                    <a:pt x="1402" y="167"/>
                    <a:pt x="1101" y="134"/>
                  </a:cubicBezTo>
                  <a:cubicBezTo>
                    <a:pt x="801" y="67"/>
                    <a:pt x="501" y="34"/>
                    <a:pt x="20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63"/>
            <p:cNvSpPr/>
            <p:nvPr/>
          </p:nvSpPr>
          <p:spPr>
            <a:xfrm>
              <a:off x="2137787" y="4763093"/>
              <a:ext cx="56633" cy="27024"/>
            </a:xfrm>
            <a:custGeom>
              <a:avLst/>
              <a:gdLst/>
              <a:ahLst/>
              <a:cxnLst/>
              <a:rect l="l" t="t" r="r" b="b"/>
              <a:pathLst>
                <a:path w="2169" h="1035" extrusionOk="0">
                  <a:moveTo>
                    <a:pt x="2002" y="0"/>
                  </a:moveTo>
                  <a:cubicBezTo>
                    <a:pt x="1668" y="67"/>
                    <a:pt x="1335" y="167"/>
                    <a:pt x="1001" y="267"/>
                  </a:cubicBezTo>
                  <a:cubicBezTo>
                    <a:pt x="701" y="367"/>
                    <a:pt x="401" y="501"/>
                    <a:pt x="100" y="668"/>
                  </a:cubicBezTo>
                  <a:cubicBezTo>
                    <a:pt x="34" y="701"/>
                    <a:pt x="0" y="801"/>
                    <a:pt x="0" y="868"/>
                  </a:cubicBezTo>
                  <a:cubicBezTo>
                    <a:pt x="34" y="968"/>
                    <a:pt x="134" y="1035"/>
                    <a:pt x="234" y="1035"/>
                  </a:cubicBezTo>
                  <a:cubicBezTo>
                    <a:pt x="567" y="968"/>
                    <a:pt x="868" y="834"/>
                    <a:pt x="1201" y="734"/>
                  </a:cubicBezTo>
                  <a:cubicBezTo>
                    <a:pt x="1501" y="601"/>
                    <a:pt x="1802" y="467"/>
                    <a:pt x="2102" y="267"/>
                  </a:cubicBezTo>
                  <a:cubicBezTo>
                    <a:pt x="2135" y="234"/>
                    <a:pt x="2169" y="201"/>
                    <a:pt x="2135" y="134"/>
                  </a:cubicBezTo>
                  <a:cubicBezTo>
                    <a:pt x="2135" y="67"/>
                    <a:pt x="2068" y="0"/>
                    <a:pt x="200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63"/>
            <p:cNvSpPr/>
            <p:nvPr/>
          </p:nvSpPr>
          <p:spPr>
            <a:xfrm>
              <a:off x="2145620" y="4809961"/>
              <a:ext cx="61855" cy="21959"/>
            </a:xfrm>
            <a:custGeom>
              <a:avLst/>
              <a:gdLst/>
              <a:ahLst/>
              <a:cxnLst/>
              <a:rect l="l" t="t" r="r" b="b"/>
              <a:pathLst>
                <a:path w="2369" h="841" extrusionOk="0">
                  <a:moveTo>
                    <a:pt x="2088" y="0"/>
                  </a:moveTo>
                  <a:cubicBezTo>
                    <a:pt x="2070" y="0"/>
                    <a:pt x="2053" y="2"/>
                    <a:pt x="2035" y="7"/>
                  </a:cubicBezTo>
                  <a:cubicBezTo>
                    <a:pt x="1402" y="107"/>
                    <a:pt x="734" y="307"/>
                    <a:pt x="101" y="540"/>
                  </a:cubicBezTo>
                  <a:cubicBezTo>
                    <a:pt x="34" y="540"/>
                    <a:pt x="1" y="607"/>
                    <a:pt x="1" y="707"/>
                  </a:cubicBezTo>
                  <a:cubicBezTo>
                    <a:pt x="34" y="774"/>
                    <a:pt x="101" y="841"/>
                    <a:pt x="201" y="841"/>
                  </a:cubicBezTo>
                  <a:cubicBezTo>
                    <a:pt x="868" y="774"/>
                    <a:pt x="1502" y="674"/>
                    <a:pt x="2169" y="507"/>
                  </a:cubicBezTo>
                  <a:cubicBezTo>
                    <a:pt x="2302" y="474"/>
                    <a:pt x="2369" y="340"/>
                    <a:pt x="2336" y="207"/>
                  </a:cubicBezTo>
                  <a:cubicBezTo>
                    <a:pt x="2307" y="91"/>
                    <a:pt x="2202" y="0"/>
                    <a:pt x="2088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63"/>
            <p:cNvSpPr/>
            <p:nvPr/>
          </p:nvSpPr>
          <p:spPr>
            <a:xfrm>
              <a:off x="2142147" y="4860640"/>
              <a:ext cx="62716" cy="13473"/>
            </a:xfrm>
            <a:custGeom>
              <a:avLst/>
              <a:gdLst/>
              <a:ahLst/>
              <a:cxnLst/>
              <a:rect l="l" t="t" r="r" b="b"/>
              <a:pathLst>
                <a:path w="2402" h="516" extrusionOk="0">
                  <a:moveTo>
                    <a:pt x="1201" y="0"/>
                  </a:moveTo>
                  <a:cubicBezTo>
                    <a:pt x="834" y="0"/>
                    <a:pt x="500" y="0"/>
                    <a:pt x="134" y="67"/>
                  </a:cubicBezTo>
                  <a:cubicBezTo>
                    <a:pt x="100" y="67"/>
                    <a:pt x="33" y="101"/>
                    <a:pt x="33" y="167"/>
                  </a:cubicBezTo>
                  <a:cubicBezTo>
                    <a:pt x="0" y="234"/>
                    <a:pt x="67" y="301"/>
                    <a:pt x="134" y="301"/>
                  </a:cubicBezTo>
                  <a:cubicBezTo>
                    <a:pt x="467" y="401"/>
                    <a:pt x="801" y="467"/>
                    <a:pt x="1168" y="501"/>
                  </a:cubicBezTo>
                  <a:cubicBezTo>
                    <a:pt x="1390" y="501"/>
                    <a:pt x="1627" y="516"/>
                    <a:pt x="1859" y="516"/>
                  </a:cubicBezTo>
                  <a:cubicBezTo>
                    <a:pt x="1976" y="516"/>
                    <a:pt x="2090" y="512"/>
                    <a:pt x="2202" y="501"/>
                  </a:cubicBezTo>
                  <a:cubicBezTo>
                    <a:pt x="2302" y="501"/>
                    <a:pt x="2368" y="434"/>
                    <a:pt x="2402" y="334"/>
                  </a:cubicBezTo>
                  <a:cubicBezTo>
                    <a:pt x="2402" y="234"/>
                    <a:pt x="2335" y="134"/>
                    <a:pt x="2235" y="101"/>
                  </a:cubicBezTo>
                  <a:cubicBezTo>
                    <a:pt x="1901" y="34"/>
                    <a:pt x="1535" y="0"/>
                    <a:pt x="1201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2173479" y="4613013"/>
              <a:ext cx="57520" cy="52768"/>
            </a:xfrm>
            <a:custGeom>
              <a:avLst/>
              <a:gdLst/>
              <a:ahLst/>
              <a:cxnLst/>
              <a:rect l="l" t="t" r="r" b="b"/>
              <a:pathLst>
                <a:path w="2203" h="2021" extrusionOk="0">
                  <a:moveTo>
                    <a:pt x="1031" y="261"/>
                  </a:moveTo>
                  <a:cubicBezTo>
                    <a:pt x="1127" y="261"/>
                    <a:pt x="1218" y="278"/>
                    <a:pt x="1302" y="311"/>
                  </a:cubicBezTo>
                  <a:cubicBezTo>
                    <a:pt x="1635" y="478"/>
                    <a:pt x="1802" y="878"/>
                    <a:pt x="1669" y="1178"/>
                  </a:cubicBezTo>
                  <a:cubicBezTo>
                    <a:pt x="1610" y="1474"/>
                    <a:pt x="1316" y="1690"/>
                    <a:pt x="995" y="1690"/>
                  </a:cubicBezTo>
                  <a:cubicBezTo>
                    <a:pt x="953" y="1690"/>
                    <a:pt x="911" y="1687"/>
                    <a:pt x="868" y="1679"/>
                  </a:cubicBezTo>
                  <a:cubicBezTo>
                    <a:pt x="668" y="1612"/>
                    <a:pt x="501" y="1512"/>
                    <a:pt x="401" y="1312"/>
                  </a:cubicBezTo>
                  <a:cubicBezTo>
                    <a:pt x="301" y="1145"/>
                    <a:pt x="301" y="945"/>
                    <a:pt x="335" y="745"/>
                  </a:cubicBezTo>
                  <a:cubicBezTo>
                    <a:pt x="401" y="545"/>
                    <a:pt x="568" y="411"/>
                    <a:pt x="735" y="311"/>
                  </a:cubicBezTo>
                  <a:cubicBezTo>
                    <a:pt x="835" y="278"/>
                    <a:pt x="935" y="261"/>
                    <a:pt x="1031" y="261"/>
                  </a:cubicBezTo>
                  <a:close/>
                  <a:moveTo>
                    <a:pt x="1119" y="1"/>
                  </a:moveTo>
                  <a:cubicBezTo>
                    <a:pt x="690" y="1"/>
                    <a:pt x="305" y="294"/>
                    <a:pt x="168" y="678"/>
                  </a:cubicBezTo>
                  <a:cubicBezTo>
                    <a:pt x="1" y="1178"/>
                    <a:pt x="268" y="1746"/>
                    <a:pt x="768" y="1946"/>
                  </a:cubicBezTo>
                  <a:cubicBezTo>
                    <a:pt x="885" y="1996"/>
                    <a:pt x="1018" y="2021"/>
                    <a:pt x="1156" y="2021"/>
                  </a:cubicBezTo>
                  <a:cubicBezTo>
                    <a:pt x="1294" y="2021"/>
                    <a:pt x="1435" y="1996"/>
                    <a:pt x="1569" y="1946"/>
                  </a:cubicBezTo>
                  <a:cubicBezTo>
                    <a:pt x="1802" y="1812"/>
                    <a:pt x="2036" y="1612"/>
                    <a:pt x="2136" y="1345"/>
                  </a:cubicBezTo>
                  <a:cubicBezTo>
                    <a:pt x="2203" y="1045"/>
                    <a:pt x="2169" y="745"/>
                    <a:pt x="2036" y="511"/>
                  </a:cubicBezTo>
                  <a:cubicBezTo>
                    <a:pt x="1869" y="278"/>
                    <a:pt x="1635" y="78"/>
                    <a:pt x="1402" y="44"/>
                  </a:cubicBezTo>
                  <a:cubicBezTo>
                    <a:pt x="1307" y="15"/>
                    <a:pt x="1212" y="1"/>
                    <a:pt x="111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922810" y="3193621"/>
              <a:ext cx="1235029" cy="1543362"/>
            </a:xfrm>
            <a:custGeom>
              <a:avLst/>
              <a:gdLst/>
              <a:ahLst/>
              <a:cxnLst/>
              <a:rect l="l" t="t" r="r" b="b"/>
              <a:pathLst>
                <a:path w="47301" h="59110" extrusionOk="0">
                  <a:moveTo>
                    <a:pt x="15645" y="1"/>
                  </a:moveTo>
                  <a:lnTo>
                    <a:pt x="3069" y="30322"/>
                  </a:lnTo>
                  <a:cubicBezTo>
                    <a:pt x="3069" y="30322"/>
                    <a:pt x="0" y="39195"/>
                    <a:pt x="9340" y="43765"/>
                  </a:cubicBezTo>
                  <a:cubicBezTo>
                    <a:pt x="18680" y="48369"/>
                    <a:pt x="43598" y="59110"/>
                    <a:pt x="43598" y="59110"/>
                  </a:cubicBezTo>
                  <a:lnTo>
                    <a:pt x="47301" y="51337"/>
                  </a:lnTo>
                  <a:lnTo>
                    <a:pt x="19014" y="34292"/>
                  </a:lnTo>
                  <a:lnTo>
                    <a:pt x="32557" y="3970"/>
                  </a:lnTo>
                  <a:lnTo>
                    <a:pt x="156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45060" y="3248504"/>
              <a:ext cx="872727" cy="1368295"/>
            </a:xfrm>
            <a:custGeom>
              <a:avLst/>
              <a:gdLst/>
              <a:ahLst/>
              <a:cxnLst/>
              <a:rect l="l" t="t" r="r" b="b"/>
              <a:pathLst>
                <a:path w="33425" h="52405" fill="none" extrusionOk="0">
                  <a:moveTo>
                    <a:pt x="33424" y="52404"/>
                  </a:moveTo>
                  <a:cubicBezTo>
                    <a:pt x="33424" y="52404"/>
                    <a:pt x="1468" y="34892"/>
                    <a:pt x="1001" y="33124"/>
                  </a:cubicBezTo>
                  <a:cubicBezTo>
                    <a:pt x="0" y="29021"/>
                    <a:pt x="9640" y="7906"/>
                    <a:pt x="13276" y="0"/>
                  </a:cubicBezTo>
                </a:path>
              </a:pathLst>
            </a:custGeom>
            <a:noFill/>
            <a:ln w="585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825119" y="1786971"/>
              <a:ext cx="403269" cy="292354"/>
            </a:xfrm>
            <a:custGeom>
              <a:avLst/>
              <a:gdLst/>
              <a:ahLst/>
              <a:cxnLst/>
              <a:rect l="l" t="t" r="r" b="b"/>
              <a:pathLst>
                <a:path w="15445" h="11197" extrusionOk="0">
                  <a:moveTo>
                    <a:pt x="5932" y="1"/>
                  </a:moveTo>
                  <a:cubicBezTo>
                    <a:pt x="5689" y="1"/>
                    <a:pt x="5437" y="65"/>
                    <a:pt x="5170" y="203"/>
                  </a:cubicBezTo>
                  <a:cubicBezTo>
                    <a:pt x="4153" y="775"/>
                    <a:pt x="4681" y="2652"/>
                    <a:pt x="4213" y="2652"/>
                  </a:cubicBezTo>
                  <a:cubicBezTo>
                    <a:pt x="4190" y="2652"/>
                    <a:pt x="4164" y="2647"/>
                    <a:pt x="4136" y="2638"/>
                  </a:cubicBezTo>
                  <a:cubicBezTo>
                    <a:pt x="3675" y="2510"/>
                    <a:pt x="3490" y="1910"/>
                    <a:pt x="2915" y="1910"/>
                  </a:cubicBezTo>
                  <a:cubicBezTo>
                    <a:pt x="2741" y="1910"/>
                    <a:pt x="2532" y="1965"/>
                    <a:pt x="2268" y="2104"/>
                  </a:cubicBezTo>
                  <a:cubicBezTo>
                    <a:pt x="1134" y="2738"/>
                    <a:pt x="2368" y="3539"/>
                    <a:pt x="1768" y="3872"/>
                  </a:cubicBezTo>
                  <a:cubicBezTo>
                    <a:pt x="1168" y="4206"/>
                    <a:pt x="0" y="6507"/>
                    <a:pt x="1468" y="8242"/>
                  </a:cubicBezTo>
                  <a:cubicBezTo>
                    <a:pt x="1913" y="8750"/>
                    <a:pt x="10288" y="11196"/>
                    <a:pt x="11456" y="11196"/>
                  </a:cubicBezTo>
                  <a:cubicBezTo>
                    <a:pt x="11514" y="11196"/>
                    <a:pt x="11554" y="11190"/>
                    <a:pt x="11575" y="11178"/>
                  </a:cubicBezTo>
                  <a:cubicBezTo>
                    <a:pt x="12009" y="10944"/>
                    <a:pt x="13510" y="10243"/>
                    <a:pt x="13810" y="9209"/>
                  </a:cubicBezTo>
                  <a:cubicBezTo>
                    <a:pt x="14110" y="8175"/>
                    <a:pt x="13210" y="7508"/>
                    <a:pt x="13743" y="6674"/>
                  </a:cubicBezTo>
                  <a:cubicBezTo>
                    <a:pt x="14244" y="5807"/>
                    <a:pt x="15444" y="3505"/>
                    <a:pt x="12175" y="2571"/>
                  </a:cubicBezTo>
                  <a:cubicBezTo>
                    <a:pt x="11215" y="2284"/>
                    <a:pt x="10575" y="2209"/>
                    <a:pt x="10121" y="2209"/>
                  </a:cubicBezTo>
                  <a:cubicBezTo>
                    <a:pt x="9617" y="2209"/>
                    <a:pt x="9342" y="2302"/>
                    <a:pt x="9113" y="2302"/>
                  </a:cubicBezTo>
                  <a:cubicBezTo>
                    <a:pt x="8853" y="2302"/>
                    <a:pt x="8651" y="2182"/>
                    <a:pt x="8239" y="1671"/>
                  </a:cubicBezTo>
                  <a:cubicBezTo>
                    <a:pt x="7380" y="635"/>
                    <a:pt x="6693" y="1"/>
                    <a:pt x="5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778957" y="1848800"/>
              <a:ext cx="371911" cy="624682"/>
            </a:xfrm>
            <a:custGeom>
              <a:avLst/>
              <a:gdLst/>
              <a:ahLst/>
              <a:cxnLst/>
              <a:rect l="l" t="t" r="r" b="b"/>
              <a:pathLst>
                <a:path w="14244" h="23925" extrusionOk="0">
                  <a:moveTo>
                    <a:pt x="9074" y="1"/>
                  </a:moveTo>
                  <a:cubicBezTo>
                    <a:pt x="7194" y="1"/>
                    <a:pt x="5662" y="1049"/>
                    <a:pt x="4370" y="3039"/>
                  </a:cubicBezTo>
                  <a:cubicBezTo>
                    <a:pt x="3836" y="3839"/>
                    <a:pt x="3436" y="4840"/>
                    <a:pt x="3202" y="5874"/>
                  </a:cubicBezTo>
                  <a:cubicBezTo>
                    <a:pt x="3104" y="5847"/>
                    <a:pt x="3008" y="5835"/>
                    <a:pt x="2916" y="5835"/>
                  </a:cubicBezTo>
                  <a:cubicBezTo>
                    <a:pt x="2664" y="5835"/>
                    <a:pt x="2439" y="5928"/>
                    <a:pt x="2268" y="6074"/>
                  </a:cubicBezTo>
                  <a:cubicBezTo>
                    <a:pt x="1668" y="6608"/>
                    <a:pt x="1935" y="7609"/>
                    <a:pt x="2669" y="7875"/>
                  </a:cubicBezTo>
                  <a:cubicBezTo>
                    <a:pt x="2735" y="7909"/>
                    <a:pt x="2802" y="7942"/>
                    <a:pt x="2902" y="7976"/>
                  </a:cubicBezTo>
                  <a:cubicBezTo>
                    <a:pt x="2802" y="9410"/>
                    <a:pt x="3002" y="10744"/>
                    <a:pt x="3436" y="11612"/>
                  </a:cubicBezTo>
                  <a:lnTo>
                    <a:pt x="400" y="19484"/>
                  </a:lnTo>
                  <a:cubicBezTo>
                    <a:pt x="0" y="20518"/>
                    <a:pt x="300" y="21685"/>
                    <a:pt x="1168" y="22353"/>
                  </a:cubicBezTo>
                  <a:cubicBezTo>
                    <a:pt x="2694" y="23584"/>
                    <a:pt x="4257" y="23924"/>
                    <a:pt x="5508" y="23924"/>
                  </a:cubicBezTo>
                  <a:cubicBezTo>
                    <a:pt x="5951" y="23924"/>
                    <a:pt x="6356" y="23881"/>
                    <a:pt x="6705" y="23820"/>
                  </a:cubicBezTo>
                  <a:cubicBezTo>
                    <a:pt x="7572" y="23687"/>
                    <a:pt x="8239" y="23020"/>
                    <a:pt x="8406" y="22186"/>
                  </a:cubicBezTo>
                  <a:lnTo>
                    <a:pt x="10041" y="13546"/>
                  </a:lnTo>
                  <a:cubicBezTo>
                    <a:pt x="10041" y="13546"/>
                    <a:pt x="11275" y="12779"/>
                    <a:pt x="12442" y="10744"/>
                  </a:cubicBezTo>
                  <a:lnTo>
                    <a:pt x="12643" y="10778"/>
                  </a:lnTo>
                  <a:cubicBezTo>
                    <a:pt x="12739" y="10802"/>
                    <a:pt x="12836" y="10813"/>
                    <a:pt x="12930" y="10813"/>
                  </a:cubicBezTo>
                  <a:cubicBezTo>
                    <a:pt x="13489" y="10813"/>
                    <a:pt x="13977" y="10409"/>
                    <a:pt x="13977" y="9810"/>
                  </a:cubicBezTo>
                  <a:cubicBezTo>
                    <a:pt x="13977" y="9410"/>
                    <a:pt x="13743" y="9010"/>
                    <a:pt x="13343" y="8810"/>
                  </a:cubicBezTo>
                  <a:cubicBezTo>
                    <a:pt x="13610" y="8076"/>
                    <a:pt x="13877" y="7275"/>
                    <a:pt x="14044" y="6308"/>
                  </a:cubicBezTo>
                  <a:cubicBezTo>
                    <a:pt x="14177" y="5707"/>
                    <a:pt x="14244" y="5040"/>
                    <a:pt x="14177" y="4406"/>
                  </a:cubicBezTo>
                  <a:cubicBezTo>
                    <a:pt x="13943" y="2472"/>
                    <a:pt x="12776" y="870"/>
                    <a:pt x="10808" y="270"/>
                  </a:cubicBezTo>
                  <a:cubicBezTo>
                    <a:pt x="10199" y="90"/>
                    <a:pt x="9621" y="1"/>
                    <a:pt x="9074" y="1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63"/>
            <p:cNvSpPr/>
            <p:nvPr/>
          </p:nvSpPr>
          <p:spPr>
            <a:xfrm>
              <a:off x="1849950" y="2151963"/>
              <a:ext cx="191177" cy="107704"/>
            </a:xfrm>
            <a:custGeom>
              <a:avLst/>
              <a:gdLst/>
              <a:ahLst/>
              <a:cxnLst/>
              <a:rect l="l" t="t" r="r" b="b"/>
              <a:pathLst>
                <a:path w="7322" h="4125" extrusionOk="0">
                  <a:moveTo>
                    <a:pt x="717" y="1"/>
                  </a:moveTo>
                  <a:lnTo>
                    <a:pt x="717" y="1"/>
                  </a:lnTo>
                  <a:cubicBezTo>
                    <a:pt x="1" y="3158"/>
                    <a:pt x="1148" y="4124"/>
                    <a:pt x="2678" y="4124"/>
                  </a:cubicBezTo>
                  <a:cubicBezTo>
                    <a:pt x="4639" y="4124"/>
                    <a:pt x="7228" y="2535"/>
                    <a:pt x="7322" y="1935"/>
                  </a:cubicBezTo>
                  <a:lnTo>
                    <a:pt x="7322" y="1935"/>
                  </a:lnTo>
                  <a:cubicBezTo>
                    <a:pt x="6292" y="2316"/>
                    <a:pt x="5424" y="2485"/>
                    <a:pt x="4676" y="2485"/>
                  </a:cubicBezTo>
                  <a:cubicBezTo>
                    <a:pt x="2807" y="2485"/>
                    <a:pt x="1694" y="1430"/>
                    <a:pt x="717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63"/>
            <p:cNvSpPr/>
            <p:nvPr/>
          </p:nvSpPr>
          <p:spPr>
            <a:xfrm>
              <a:off x="2117760" y="2097106"/>
              <a:ext cx="14830" cy="21776"/>
            </a:xfrm>
            <a:custGeom>
              <a:avLst/>
              <a:gdLst/>
              <a:ahLst/>
              <a:cxnLst/>
              <a:rect l="l" t="t" r="r" b="b"/>
              <a:pathLst>
                <a:path w="568" h="834" extrusionOk="0">
                  <a:moveTo>
                    <a:pt x="267" y="0"/>
                  </a:moveTo>
                  <a:cubicBezTo>
                    <a:pt x="300" y="67"/>
                    <a:pt x="367" y="133"/>
                    <a:pt x="367" y="200"/>
                  </a:cubicBezTo>
                  <a:cubicBezTo>
                    <a:pt x="367" y="267"/>
                    <a:pt x="334" y="334"/>
                    <a:pt x="300" y="400"/>
                  </a:cubicBezTo>
                  <a:cubicBezTo>
                    <a:pt x="234" y="534"/>
                    <a:pt x="100" y="667"/>
                    <a:pt x="0" y="834"/>
                  </a:cubicBezTo>
                  <a:cubicBezTo>
                    <a:pt x="200" y="801"/>
                    <a:pt x="367" y="667"/>
                    <a:pt x="467" y="500"/>
                  </a:cubicBezTo>
                  <a:cubicBezTo>
                    <a:pt x="534" y="400"/>
                    <a:pt x="567" y="267"/>
                    <a:pt x="500" y="167"/>
                  </a:cubicBezTo>
                  <a:cubicBezTo>
                    <a:pt x="467" y="67"/>
                    <a:pt x="367" y="0"/>
                    <a:pt x="267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1844258" y="2015956"/>
              <a:ext cx="12219" cy="22820"/>
            </a:xfrm>
            <a:custGeom>
              <a:avLst/>
              <a:gdLst/>
              <a:ahLst/>
              <a:cxnLst/>
              <a:rect l="l" t="t" r="r" b="b"/>
              <a:pathLst>
                <a:path w="468" h="874" extrusionOk="0">
                  <a:moveTo>
                    <a:pt x="295" y="1"/>
                  </a:moveTo>
                  <a:cubicBezTo>
                    <a:pt x="252" y="1"/>
                    <a:pt x="210" y="11"/>
                    <a:pt x="168" y="39"/>
                  </a:cubicBezTo>
                  <a:cubicBezTo>
                    <a:pt x="68" y="106"/>
                    <a:pt x="34" y="239"/>
                    <a:pt x="1" y="339"/>
                  </a:cubicBezTo>
                  <a:cubicBezTo>
                    <a:pt x="1" y="573"/>
                    <a:pt x="68" y="740"/>
                    <a:pt x="234" y="873"/>
                  </a:cubicBezTo>
                  <a:cubicBezTo>
                    <a:pt x="234" y="673"/>
                    <a:pt x="201" y="506"/>
                    <a:pt x="201" y="373"/>
                  </a:cubicBezTo>
                  <a:cubicBezTo>
                    <a:pt x="201" y="273"/>
                    <a:pt x="234" y="239"/>
                    <a:pt x="268" y="173"/>
                  </a:cubicBezTo>
                  <a:cubicBezTo>
                    <a:pt x="301" y="106"/>
                    <a:pt x="368" y="72"/>
                    <a:pt x="468" y="39"/>
                  </a:cubicBezTo>
                  <a:cubicBezTo>
                    <a:pt x="410" y="20"/>
                    <a:pt x="352" y="1"/>
                    <a:pt x="295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1858201" y="1834752"/>
              <a:ext cx="355044" cy="244076"/>
            </a:xfrm>
            <a:custGeom>
              <a:avLst/>
              <a:gdLst/>
              <a:ahLst/>
              <a:cxnLst/>
              <a:rect l="l" t="t" r="r" b="b"/>
              <a:pathLst>
                <a:path w="13598" h="9348" extrusionOk="0">
                  <a:moveTo>
                    <a:pt x="5713" y="1"/>
                  </a:moveTo>
                  <a:cubicBezTo>
                    <a:pt x="5246" y="1"/>
                    <a:pt x="4811" y="60"/>
                    <a:pt x="4437" y="174"/>
                  </a:cubicBezTo>
                  <a:cubicBezTo>
                    <a:pt x="2402" y="775"/>
                    <a:pt x="1" y="2843"/>
                    <a:pt x="34" y="4711"/>
                  </a:cubicBezTo>
                  <a:cubicBezTo>
                    <a:pt x="167" y="5178"/>
                    <a:pt x="234" y="5712"/>
                    <a:pt x="167" y="6379"/>
                  </a:cubicBezTo>
                  <a:cubicBezTo>
                    <a:pt x="167" y="6379"/>
                    <a:pt x="1035" y="3777"/>
                    <a:pt x="2035" y="3410"/>
                  </a:cubicBezTo>
                  <a:cubicBezTo>
                    <a:pt x="2969" y="3076"/>
                    <a:pt x="3436" y="2476"/>
                    <a:pt x="4137" y="1442"/>
                  </a:cubicBezTo>
                  <a:cubicBezTo>
                    <a:pt x="4137" y="1442"/>
                    <a:pt x="4182" y="1438"/>
                    <a:pt x="4262" y="1438"/>
                  </a:cubicBezTo>
                  <a:cubicBezTo>
                    <a:pt x="4733" y="1438"/>
                    <a:pt x="6427" y="1560"/>
                    <a:pt x="7339" y="3243"/>
                  </a:cubicBezTo>
                  <a:cubicBezTo>
                    <a:pt x="8463" y="5299"/>
                    <a:pt x="9809" y="5590"/>
                    <a:pt x="10482" y="5590"/>
                  </a:cubicBezTo>
                  <a:cubicBezTo>
                    <a:pt x="10748" y="5590"/>
                    <a:pt x="10908" y="5545"/>
                    <a:pt x="10908" y="5545"/>
                  </a:cubicBezTo>
                  <a:lnTo>
                    <a:pt x="10908" y="5545"/>
                  </a:lnTo>
                  <a:cubicBezTo>
                    <a:pt x="10908" y="5545"/>
                    <a:pt x="9441" y="8547"/>
                    <a:pt x="10308" y="9348"/>
                  </a:cubicBezTo>
                  <a:cubicBezTo>
                    <a:pt x="13597" y="2769"/>
                    <a:pt x="891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63"/>
            <p:cNvSpPr/>
            <p:nvPr/>
          </p:nvSpPr>
          <p:spPr>
            <a:xfrm>
              <a:off x="1877365" y="2037679"/>
              <a:ext cx="73186" cy="65301"/>
            </a:xfrm>
            <a:custGeom>
              <a:avLst/>
              <a:gdLst/>
              <a:ahLst/>
              <a:cxnLst/>
              <a:rect l="l" t="t" r="r" b="b"/>
              <a:pathLst>
                <a:path w="2803" h="2501" extrusionOk="0">
                  <a:moveTo>
                    <a:pt x="1404" y="0"/>
                  </a:moveTo>
                  <a:cubicBezTo>
                    <a:pt x="888" y="0"/>
                    <a:pt x="417" y="318"/>
                    <a:pt x="234" y="842"/>
                  </a:cubicBezTo>
                  <a:cubicBezTo>
                    <a:pt x="1" y="1475"/>
                    <a:pt x="334" y="2209"/>
                    <a:pt x="1001" y="2443"/>
                  </a:cubicBezTo>
                  <a:cubicBezTo>
                    <a:pt x="1125" y="2482"/>
                    <a:pt x="1253" y="2501"/>
                    <a:pt x="1381" y="2501"/>
                  </a:cubicBezTo>
                  <a:cubicBezTo>
                    <a:pt x="1903" y="2501"/>
                    <a:pt x="2415" y="2185"/>
                    <a:pt x="2602" y="1676"/>
                  </a:cubicBezTo>
                  <a:cubicBezTo>
                    <a:pt x="2803" y="1008"/>
                    <a:pt x="2469" y="308"/>
                    <a:pt x="1835" y="74"/>
                  </a:cubicBezTo>
                  <a:cubicBezTo>
                    <a:pt x="1691" y="24"/>
                    <a:pt x="1546" y="0"/>
                    <a:pt x="1404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63"/>
            <p:cNvSpPr/>
            <p:nvPr/>
          </p:nvSpPr>
          <p:spPr>
            <a:xfrm>
              <a:off x="2008020" y="2079481"/>
              <a:ext cx="74048" cy="65641"/>
            </a:xfrm>
            <a:custGeom>
              <a:avLst/>
              <a:gdLst/>
              <a:ahLst/>
              <a:cxnLst/>
              <a:rect l="l" t="t" r="r" b="b"/>
              <a:pathLst>
                <a:path w="2836" h="2514" extrusionOk="0">
                  <a:moveTo>
                    <a:pt x="1404" y="0"/>
                  </a:moveTo>
                  <a:cubicBezTo>
                    <a:pt x="887" y="0"/>
                    <a:pt x="417" y="318"/>
                    <a:pt x="234" y="842"/>
                  </a:cubicBezTo>
                  <a:cubicBezTo>
                    <a:pt x="0" y="1509"/>
                    <a:pt x="334" y="2209"/>
                    <a:pt x="1001" y="2443"/>
                  </a:cubicBezTo>
                  <a:cubicBezTo>
                    <a:pt x="1132" y="2491"/>
                    <a:pt x="1267" y="2514"/>
                    <a:pt x="1400" y="2514"/>
                  </a:cubicBezTo>
                  <a:cubicBezTo>
                    <a:pt x="1916" y="2514"/>
                    <a:pt x="2417" y="2179"/>
                    <a:pt x="2602" y="1676"/>
                  </a:cubicBezTo>
                  <a:cubicBezTo>
                    <a:pt x="2835" y="1009"/>
                    <a:pt x="2469" y="308"/>
                    <a:pt x="1835" y="75"/>
                  </a:cubicBezTo>
                  <a:cubicBezTo>
                    <a:pt x="1691" y="24"/>
                    <a:pt x="1546" y="0"/>
                    <a:pt x="1404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63"/>
            <p:cNvSpPr/>
            <p:nvPr/>
          </p:nvSpPr>
          <p:spPr>
            <a:xfrm>
              <a:off x="1911857" y="1989089"/>
              <a:ext cx="43917" cy="12219"/>
            </a:xfrm>
            <a:custGeom>
              <a:avLst/>
              <a:gdLst/>
              <a:ahLst/>
              <a:cxnLst/>
              <a:rect l="l" t="t" r="r" b="b"/>
              <a:pathLst>
                <a:path w="1682" h="468" extrusionOk="0">
                  <a:moveTo>
                    <a:pt x="1015" y="1"/>
                  </a:moveTo>
                  <a:cubicBezTo>
                    <a:pt x="707" y="1"/>
                    <a:pt x="1" y="342"/>
                    <a:pt x="104" y="342"/>
                  </a:cubicBezTo>
                  <a:cubicBezTo>
                    <a:pt x="113" y="342"/>
                    <a:pt x="127" y="339"/>
                    <a:pt x="147" y="334"/>
                  </a:cubicBezTo>
                  <a:cubicBezTo>
                    <a:pt x="300" y="278"/>
                    <a:pt x="469" y="257"/>
                    <a:pt x="636" y="257"/>
                  </a:cubicBezTo>
                  <a:cubicBezTo>
                    <a:pt x="1163" y="257"/>
                    <a:pt x="1682" y="468"/>
                    <a:pt x="1682" y="468"/>
                  </a:cubicBezTo>
                  <a:cubicBezTo>
                    <a:pt x="1682" y="167"/>
                    <a:pt x="1348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63"/>
            <p:cNvSpPr/>
            <p:nvPr/>
          </p:nvSpPr>
          <p:spPr>
            <a:xfrm>
              <a:off x="2045462" y="2020447"/>
              <a:ext cx="38904" cy="22663"/>
            </a:xfrm>
            <a:custGeom>
              <a:avLst/>
              <a:gdLst/>
              <a:ahLst/>
              <a:cxnLst/>
              <a:rect l="l" t="t" r="r" b="b"/>
              <a:pathLst>
                <a:path w="1490" h="868" extrusionOk="0">
                  <a:moveTo>
                    <a:pt x="338" y="1"/>
                  </a:moveTo>
                  <a:cubicBezTo>
                    <a:pt x="192" y="1"/>
                    <a:pt x="67" y="51"/>
                    <a:pt x="0" y="167"/>
                  </a:cubicBezTo>
                  <a:cubicBezTo>
                    <a:pt x="0" y="167"/>
                    <a:pt x="934" y="334"/>
                    <a:pt x="1401" y="834"/>
                  </a:cubicBezTo>
                  <a:cubicBezTo>
                    <a:pt x="1424" y="857"/>
                    <a:pt x="1438" y="868"/>
                    <a:pt x="1444" y="868"/>
                  </a:cubicBezTo>
                  <a:cubicBezTo>
                    <a:pt x="1490" y="868"/>
                    <a:pt x="1067" y="252"/>
                    <a:pt x="801" y="134"/>
                  </a:cubicBezTo>
                  <a:cubicBezTo>
                    <a:pt x="651" y="51"/>
                    <a:pt x="48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63"/>
            <p:cNvSpPr/>
            <p:nvPr/>
          </p:nvSpPr>
          <p:spPr>
            <a:xfrm>
              <a:off x="1883475" y="1969062"/>
              <a:ext cx="107129" cy="106294"/>
            </a:xfrm>
            <a:custGeom>
              <a:avLst/>
              <a:gdLst/>
              <a:ahLst/>
              <a:cxnLst/>
              <a:rect l="l" t="t" r="r" b="b"/>
              <a:pathLst>
                <a:path w="4103" h="4071" fill="none" extrusionOk="0">
                  <a:moveTo>
                    <a:pt x="3803" y="2536"/>
                  </a:moveTo>
                  <a:cubicBezTo>
                    <a:pt x="3536" y="3536"/>
                    <a:pt x="2502" y="4070"/>
                    <a:pt x="1534" y="3803"/>
                  </a:cubicBezTo>
                  <a:cubicBezTo>
                    <a:pt x="567" y="3503"/>
                    <a:pt x="0" y="2502"/>
                    <a:pt x="300" y="1535"/>
                  </a:cubicBezTo>
                  <a:cubicBezTo>
                    <a:pt x="567" y="568"/>
                    <a:pt x="1601" y="0"/>
                    <a:pt x="2569" y="267"/>
                  </a:cubicBezTo>
                  <a:cubicBezTo>
                    <a:pt x="3536" y="568"/>
                    <a:pt x="4103" y="1568"/>
                    <a:pt x="3803" y="2536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63"/>
            <p:cNvSpPr/>
            <p:nvPr/>
          </p:nvSpPr>
          <p:spPr>
            <a:xfrm>
              <a:off x="1994939" y="2001282"/>
              <a:ext cx="107155" cy="107155"/>
            </a:xfrm>
            <a:custGeom>
              <a:avLst/>
              <a:gdLst/>
              <a:ahLst/>
              <a:cxnLst/>
              <a:rect l="l" t="t" r="r" b="b"/>
              <a:pathLst>
                <a:path w="4104" h="4104" fill="none" extrusionOk="0">
                  <a:moveTo>
                    <a:pt x="3837" y="2569"/>
                  </a:moveTo>
                  <a:cubicBezTo>
                    <a:pt x="3537" y="3537"/>
                    <a:pt x="2503" y="4104"/>
                    <a:pt x="1535" y="3803"/>
                  </a:cubicBezTo>
                  <a:cubicBezTo>
                    <a:pt x="568" y="3537"/>
                    <a:pt x="1" y="2502"/>
                    <a:pt x="301" y="1535"/>
                  </a:cubicBezTo>
                  <a:cubicBezTo>
                    <a:pt x="568" y="568"/>
                    <a:pt x="1602" y="1"/>
                    <a:pt x="2569" y="301"/>
                  </a:cubicBezTo>
                  <a:cubicBezTo>
                    <a:pt x="3537" y="568"/>
                    <a:pt x="4104" y="1602"/>
                    <a:pt x="3837" y="2569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63"/>
            <p:cNvSpPr/>
            <p:nvPr/>
          </p:nvSpPr>
          <p:spPr>
            <a:xfrm>
              <a:off x="1985356" y="2006504"/>
              <a:ext cx="30523" cy="12219"/>
            </a:xfrm>
            <a:custGeom>
              <a:avLst/>
              <a:gdLst/>
              <a:ahLst/>
              <a:cxnLst/>
              <a:rect l="l" t="t" r="r" b="b"/>
              <a:pathLst>
                <a:path w="1169" h="468" fill="none" extrusionOk="0">
                  <a:moveTo>
                    <a:pt x="1" y="134"/>
                  </a:moveTo>
                  <a:cubicBezTo>
                    <a:pt x="1" y="134"/>
                    <a:pt x="501" y="1"/>
                    <a:pt x="1168" y="468"/>
                  </a:cubicBezTo>
                </a:path>
              </a:pathLst>
            </a:custGeom>
            <a:noFill/>
            <a:ln w="5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63"/>
            <p:cNvSpPr/>
            <p:nvPr/>
          </p:nvSpPr>
          <p:spPr>
            <a:xfrm>
              <a:off x="1938332" y="2014259"/>
              <a:ext cx="17441" cy="27207"/>
            </a:xfrm>
            <a:custGeom>
              <a:avLst/>
              <a:gdLst/>
              <a:ahLst/>
              <a:cxnLst/>
              <a:rect l="l" t="t" r="r" b="b"/>
              <a:pathLst>
                <a:path w="668" h="1042" extrusionOk="0">
                  <a:moveTo>
                    <a:pt x="438" y="0"/>
                  </a:moveTo>
                  <a:cubicBezTo>
                    <a:pt x="310" y="0"/>
                    <a:pt x="160" y="190"/>
                    <a:pt x="67" y="438"/>
                  </a:cubicBezTo>
                  <a:cubicBezTo>
                    <a:pt x="1" y="738"/>
                    <a:pt x="34" y="1005"/>
                    <a:pt x="201" y="1038"/>
                  </a:cubicBezTo>
                  <a:cubicBezTo>
                    <a:pt x="210" y="1041"/>
                    <a:pt x="220" y="1042"/>
                    <a:pt x="230" y="1042"/>
                  </a:cubicBezTo>
                  <a:cubicBezTo>
                    <a:pt x="358" y="1042"/>
                    <a:pt x="506" y="849"/>
                    <a:pt x="568" y="571"/>
                  </a:cubicBezTo>
                  <a:cubicBezTo>
                    <a:pt x="668" y="304"/>
                    <a:pt x="601" y="37"/>
                    <a:pt x="468" y="4"/>
                  </a:cubicBezTo>
                  <a:cubicBezTo>
                    <a:pt x="458" y="2"/>
                    <a:pt x="448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63"/>
            <p:cNvSpPr/>
            <p:nvPr/>
          </p:nvSpPr>
          <p:spPr>
            <a:xfrm>
              <a:off x="2033268" y="2042118"/>
              <a:ext cx="16580" cy="25509"/>
            </a:xfrm>
            <a:custGeom>
              <a:avLst/>
              <a:gdLst/>
              <a:ahLst/>
              <a:cxnLst/>
              <a:rect l="l" t="t" r="r" b="b"/>
              <a:pathLst>
                <a:path w="635" h="977" extrusionOk="0">
                  <a:moveTo>
                    <a:pt x="400" y="0"/>
                  </a:moveTo>
                  <a:cubicBezTo>
                    <a:pt x="273" y="0"/>
                    <a:pt x="128" y="163"/>
                    <a:pt x="67" y="438"/>
                  </a:cubicBezTo>
                  <a:cubicBezTo>
                    <a:pt x="0" y="705"/>
                    <a:pt x="34" y="938"/>
                    <a:pt x="167" y="972"/>
                  </a:cubicBezTo>
                  <a:cubicBezTo>
                    <a:pt x="179" y="975"/>
                    <a:pt x="190" y="976"/>
                    <a:pt x="202" y="976"/>
                  </a:cubicBezTo>
                  <a:cubicBezTo>
                    <a:pt x="328" y="976"/>
                    <a:pt x="476" y="813"/>
                    <a:pt x="568" y="538"/>
                  </a:cubicBezTo>
                  <a:cubicBezTo>
                    <a:pt x="634" y="271"/>
                    <a:pt x="568" y="38"/>
                    <a:pt x="434" y="4"/>
                  </a:cubicBezTo>
                  <a:cubicBezTo>
                    <a:pt x="423" y="2"/>
                    <a:pt x="411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63"/>
            <p:cNvSpPr/>
            <p:nvPr/>
          </p:nvSpPr>
          <p:spPr>
            <a:xfrm>
              <a:off x="1975774" y="2031778"/>
              <a:ext cx="28773" cy="61855"/>
            </a:xfrm>
            <a:custGeom>
              <a:avLst/>
              <a:gdLst/>
              <a:ahLst/>
              <a:cxnLst/>
              <a:rect l="l" t="t" r="r" b="b"/>
              <a:pathLst>
                <a:path w="1102" h="2369" extrusionOk="0">
                  <a:moveTo>
                    <a:pt x="868" y="0"/>
                  </a:moveTo>
                  <a:lnTo>
                    <a:pt x="1" y="2135"/>
                  </a:lnTo>
                  <a:lnTo>
                    <a:pt x="1102" y="2369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63"/>
            <p:cNvSpPr/>
            <p:nvPr/>
          </p:nvSpPr>
          <p:spPr>
            <a:xfrm>
              <a:off x="1950526" y="2102328"/>
              <a:ext cx="54909" cy="33369"/>
            </a:xfrm>
            <a:custGeom>
              <a:avLst/>
              <a:gdLst/>
              <a:ahLst/>
              <a:cxnLst/>
              <a:rect l="l" t="t" r="r" b="b"/>
              <a:pathLst>
                <a:path w="2103" h="1278" extrusionOk="0">
                  <a:moveTo>
                    <a:pt x="1" y="0"/>
                  </a:moveTo>
                  <a:cubicBezTo>
                    <a:pt x="1" y="0"/>
                    <a:pt x="67" y="834"/>
                    <a:pt x="668" y="1201"/>
                  </a:cubicBezTo>
                  <a:cubicBezTo>
                    <a:pt x="761" y="1255"/>
                    <a:pt x="857" y="1278"/>
                    <a:pt x="954" y="1278"/>
                  </a:cubicBezTo>
                  <a:cubicBezTo>
                    <a:pt x="1519" y="1278"/>
                    <a:pt x="2102" y="501"/>
                    <a:pt x="2102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63"/>
            <p:cNvSpPr/>
            <p:nvPr/>
          </p:nvSpPr>
          <p:spPr>
            <a:xfrm>
              <a:off x="930643" y="1137015"/>
              <a:ext cx="372799" cy="1063748"/>
            </a:xfrm>
            <a:custGeom>
              <a:avLst/>
              <a:gdLst/>
              <a:ahLst/>
              <a:cxnLst/>
              <a:rect l="l" t="t" r="r" b="b"/>
              <a:pathLst>
                <a:path w="14278" h="40741" extrusionOk="0">
                  <a:moveTo>
                    <a:pt x="3135" y="0"/>
                  </a:moveTo>
                  <a:cubicBezTo>
                    <a:pt x="2815" y="0"/>
                    <a:pt x="3002" y="3247"/>
                    <a:pt x="3002" y="3247"/>
                  </a:cubicBezTo>
                  <a:cubicBezTo>
                    <a:pt x="3002" y="3247"/>
                    <a:pt x="2636" y="979"/>
                    <a:pt x="2235" y="845"/>
                  </a:cubicBezTo>
                  <a:cubicBezTo>
                    <a:pt x="2231" y="844"/>
                    <a:pt x="2226" y="844"/>
                    <a:pt x="2222" y="844"/>
                  </a:cubicBezTo>
                  <a:cubicBezTo>
                    <a:pt x="1840" y="844"/>
                    <a:pt x="2068" y="5082"/>
                    <a:pt x="2068" y="5082"/>
                  </a:cubicBezTo>
                  <a:cubicBezTo>
                    <a:pt x="2068" y="5082"/>
                    <a:pt x="1368" y="4348"/>
                    <a:pt x="467" y="4348"/>
                  </a:cubicBezTo>
                  <a:cubicBezTo>
                    <a:pt x="234" y="4348"/>
                    <a:pt x="34" y="4615"/>
                    <a:pt x="0" y="4781"/>
                  </a:cubicBezTo>
                  <a:cubicBezTo>
                    <a:pt x="1168" y="5148"/>
                    <a:pt x="2302" y="7850"/>
                    <a:pt x="2302" y="7850"/>
                  </a:cubicBezTo>
                  <a:cubicBezTo>
                    <a:pt x="2302" y="7850"/>
                    <a:pt x="2235" y="13421"/>
                    <a:pt x="2969" y="18525"/>
                  </a:cubicBezTo>
                  <a:cubicBezTo>
                    <a:pt x="3002" y="18758"/>
                    <a:pt x="3069" y="19058"/>
                    <a:pt x="3103" y="19359"/>
                  </a:cubicBezTo>
                  <a:cubicBezTo>
                    <a:pt x="3336" y="20793"/>
                    <a:pt x="3670" y="22194"/>
                    <a:pt x="4070" y="23361"/>
                  </a:cubicBezTo>
                  <a:cubicBezTo>
                    <a:pt x="6105" y="30600"/>
                    <a:pt x="10041" y="40741"/>
                    <a:pt x="10041" y="40741"/>
                  </a:cubicBezTo>
                  <a:lnTo>
                    <a:pt x="14277" y="31167"/>
                  </a:lnTo>
                  <a:cubicBezTo>
                    <a:pt x="14277" y="31167"/>
                    <a:pt x="11976" y="26597"/>
                    <a:pt x="9340" y="22494"/>
                  </a:cubicBezTo>
                  <a:cubicBezTo>
                    <a:pt x="9207" y="19926"/>
                    <a:pt x="8373" y="15823"/>
                    <a:pt x="6105" y="9251"/>
                  </a:cubicBezTo>
                  <a:lnTo>
                    <a:pt x="5638" y="7450"/>
                  </a:lnTo>
                  <a:cubicBezTo>
                    <a:pt x="5638" y="7450"/>
                    <a:pt x="5438" y="1946"/>
                    <a:pt x="5237" y="1579"/>
                  </a:cubicBezTo>
                  <a:cubicBezTo>
                    <a:pt x="5220" y="1544"/>
                    <a:pt x="5202" y="1528"/>
                    <a:pt x="5185" y="1528"/>
                  </a:cubicBezTo>
                  <a:cubicBezTo>
                    <a:pt x="4998" y="1528"/>
                    <a:pt x="4804" y="3280"/>
                    <a:pt x="4804" y="3280"/>
                  </a:cubicBezTo>
                  <a:cubicBezTo>
                    <a:pt x="4804" y="3280"/>
                    <a:pt x="4637" y="1279"/>
                    <a:pt x="4303" y="712"/>
                  </a:cubicBezTo>
                  <a:cubicBezTo>
                    <a:pt x="4286" y="680"/>
                    <a:pt x="4268" y="665"/>
                    <a:pt x="4251" y="665"/>
                  </a:cubicBezTo>
                  <a:cubicBezTo>
                    <a:pt x="4032" y="665"/>
                    <a:pt x="3803" y="2980"/>
                    <a:pt x="3803" y="2980"/>
                  </a:cubicBezTo>
                  <a:cubicBezTo>
                    <a:pt x="3169" y="11"/>
                    <a:pt x="3303" y="111"/>
                    <a:pt x="3169" y="11"/>
                  </a:cubicBezTo>
                  <a:cubicBezTo>
                    <a:pt x="3157" y="4"/>
                    <a:pt x="3146" y="0"/>
                    <a:pt x="3135" y="0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63"/>
            <p:cNvSpPr/>
            <p:nvPr/>
          </p:nvSpPr>
          <p:spPr>
            <a:xfrm>
              <a:off x="2338964" y="2661473"/>
              <a:ext cx="1085236" cy="269142"/>
            </a:xfrm>
            <a:custGeom>
              <a:avLst/>
              <a:gdLst/>
              <a:ahLst/>
              <a:cxnLst/>
              <a:rect l="l" t="t" r="r" b="b"/>
              <a:pathLst>
                <a:path w="41564" h="10308" extrusionOk="0">
                  <a:moveTo>
                    <a:pt x="8874" y="0"/>
                  </a:moveTo>
                  <a:lnTo>
                    <a:pt x="1" y="5538"/>
                  </a:lnTo>
                  <a:cubicBezTo>
                    <a:pt x="1" y="5538"/>
                    <a:pt x="10575" y="7973"/>
                    <a:pt x="18047" y="8974"/>
                  </a:cubicBezTo>
                  <a:cubicBezTo>
                    <a:pt x="19281" y="9207"/>
                    <a:pt x="20682" y="9307"/>
                    <a:pt x="22150" y="9340"/>
                  </a:cubicBezTo>
                  <a:lnTo>
                    <a:pt x="23017" y="9340"/>
                  </a:lnTo>
                  <a:cubicBezTo>
                    <a:pt x="23114" y="9341"/>
                    <a:pt x="23211" y="9341"/>
                    <a:pt x="23308" y="9341"/>
                  </a:cubicBezTo>
                  <a:cubicBezTo>
                    <a:pt x="28359" y="9341"/>
                    <a:pt x="33625" y="8507"/>
                    <a:pt x="33625" y="8507"/>
                  </a:cubicBezTo>
                  <a:cubicBezTo>
                    <a:pt x="33625" y="8507"/>
                    <a:pt x="36494" y="9240"/>
                    <a:pt x="36994" y="10308"/>
                  </a:cubicBezTo>
                  <a:cubicBezTo>
                    <a:pt x="37161" y="10274"/>
                    <a:pt x="37394" y="10041"/>
                    <a:pt x="37361" y="9807"/>
                  </a:cubicBezTo>
                  <a:cubicBezTo>
                    <a:pt x="37261" y="8907"/>
                    <a:pt x="36427" y="8340"/>
                    <a:pt x="36427" y="8340"/>
                  </a:cubicBezTo>
                  <a:cubicBezTo>
                    <a:pt x="36427" y="8340"/>
                    <a:pt x="40763" y="7939"/>
                    <a:pt x="40596" y="7573"/>
                  </a:cubicBezTo>
                  <a:cubicBezTo>
                    <a:pt x="40396" y="7172"/>
                    <a:pt x="38128" y="7139"/>
                    <a:pt x="38128" y="7139"/>
                  </a:cubicBezTo>
                  <a:cubicBezTo>
                    <a:pt x="38128" y="7139"/>
                    <a:pt x="41564" y="6839"/>
                    <a:pt x="41297" y="6538"/>
                  </a:cubicBezTo>
                  <a:cubicBezTo>
                    <a:pt x="41164" y="6405"/>
                    <a:pt x="41297" y="6538"/>
                    <a:pt x="38261" y="6305"/>
                  </a:cubicBezTo>
                  <a:cubicBezTo>
                    <a:pt x="38261" y="6305"/>
                    <a:pt x="40897" y="5671"/>
                    <a:pt x="40430" y="5471"/>
                  </a:cubicBezTo>
                  <a:cubicBezTo>
                    <a:pt x="40149" y="5362"/>
                    <a:pt x="39564" y="5333"/>
                    <a:pt x="39020" y="5333"/>
                  </a:cubicBezTo>
                  <a:cubicBezTo>
                    <a:pt x="38397" y="5333"/>
                    <a:pt x="37828" y="5371"/>
                    <a:pt x="37828" y="5371"/>
                  </a:cubicBezTo>
                  <a:cubicBezTo>
                    <a:pt x="37828" y="5371"/>
                    <a:pt x="39863" y="4837"/>
                    <a:pt x="39462" y="4704"/>
                  </a:cubicBezTo>
                  <a:cubicBezTo>
                    <a:pt x="39420" y="4690"/>
                    <a:pt x="39322" y="4684"/>
                    <a:pt x="39180" y="4684"/>
                  </a:cubicBezTo>
                  <a:cubicBezTo>
                    <a:pt x="37971" y="4684"/>
                    <a:pt x="33591" y="5137"/>
                    <a:pt x="33591" y="5137"/>
                  </a:cubicBezTo>
                  <a:lnTo>
                    <a:pt x="31723" y="4937"/>
                  </a:lnTo>
                  <a:cubicBezTo>
                    <a:pt x="26466" y="3907"/>
                    <a:pt x="22762" y="3553"/>
                    <a:pt x="20165" y="3553"/>
                  </a:cubicBezTo>
                  <a:cubicBezTo>
                    <a:pt x="19400" y="3553"/>
                    <a:pt x="18731" y="3583"/>
                    <a:pt x="18147" y="3636"/>
                  </a:cubicBezTo>
                  <a:cubicBezTo>
                    <a:pt x="13711" y="1602"/>
                    <a:pt x="8874" y="0"/>
                    <a:pt x="8874" y="0"/>
                  </a:cubicBezTo>
                  <a:close/>
                </a:path>
              </a:pathLst>
            </a:custGeom>
            <a:solidFill>
              <a:srgbClr val="E8A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63"/>
            <p:cNvSpPr/>
            <p:nvPr/>
          </p:nvSpPr>
          <p:spPr>
            <a:xfrm>
              <a:off x="1036885" y="1880236"/>
              <a:ext cx="1546861" cy="1451037"/>
            </a:xfrm>
            <a:custGeom>
              <a:avLst/>
              <a:gdLst/>
              <a:ahLst/>
              <a:cxnLst/>
              <a:rect l="l" t="t" r="r" b="b"/>
              <a:pathLst>
                <a:path w="59244" h="55574" extrusionOk="0">
                  <a:moveTo>
                    <a:pt x="10809" y="0"/>
                  </a:moveTo>
                  <a:lnTo>
                    <a:pt x="1" y="8039"/>
                  </a:lnTo>
                  <a:lnTo>
                    <a:pt x="9107" y="20515"/>
                  </a:lnTo>
                  <a:cubicBezTo>
                    <a:pt x="11442" y="23684"/>
                    <a:pt x="12210" y="27787"/>
                    <a:pt x="11142" y="31589"/>
                  </a:cubicBezTo>
                  <a:cubicBezTo>
                    <a:pt x="8740" y="40095"/>
                    <a:pt x="4804" y="51937"/>
                    <a:pt x="4804" y="51937"/>
                  </a:cubicBezTo>
                  <a:lnTo>
                    <a:pt x="41297" y="55573"/>
                  </a:lnTo>
                  <a:cubicBezTo>
                    <a:pt x="42531" y="46800"/>
                    <a:pt x="43966" y="36526"/>
                    <a:pt x="43966" y="36526"/>
                  </a:cubicBezTo>
                  <a:lnTo>
                    <a:pt x="55307" y="40162"/>
                  </a:lnTo>
                  <a:lnTo>
                    <a:pt x="59243" y="29821"/>
                  </a:lnTo>
                  <a:cubicBezTo>
                    <a:pt x="49436" y="24184"/>
                    <a:pt x="39696" y="21282"/>
                    <a:pt x="28555" y="16612"/>
                  </a:cubicBezTo>
                  <a:cubicBezTo>
                    <a:pt x="18014" y="12242"/>
                    <a:pt x="10809" y="0"/>
                    <a:pt x="10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63"/>
            <p:cNvSpPr/>
            <p:nvPr/>
          </p:nvSpPr>
          <p:spPr>
            <a:xfrm>
              <a:off x="2473091" y="4849309"/>
              <a:ext cx="803065" cy="290944"/>
            </a:xfrm>
            <a:custGeom>
              <a:avLst/>
              <a:gdLst/>
              <a:ahLst/>
              <a:cxnLst/>
              <a:rect l="l" t="t" r="r" b="b"/>
              <a:pathLst>
                <a:path w="30757" h="11143" extrusionOk="0">
                  <a:moveTo>
                    <a:pt x="2936" y="1"/>
                  </a:moveTo>
                  <a:lnTo>
                    <a:pt x="1" y="11142"/>
                  </a:lnTo>
                  <a:lnTo>
                    <a:pt x="30756" y="11142"/>
                  </a:lnTo>
                  <a:lnTo>
                    <a:pt x="27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63"/>
            <p:cNvSpPr/>
            <p:nvPr/>
          </p:nvSpPr>
          <p:spPr>
            <a:xfrm>
              <a:off x="2277997" y="5072288"/>
              <a:ext cx="1193253" cy="81019"/>
            </a:xfrm>
            <a:custGeom>
              <a:avLst/>
              <a:gdLst/>
              <a:ahLst/>
              <a:cxnLst/>
              <a:rect l="l" t="t" r="r" b="b"/>
              <a:pathLst>
                <a:path w="45701" h="3103" extrusionOk="0">
                  <a:moveTo>
                    <a:pt x="4104" y="0"/>
                  </a:moveTo>
                  <a:cubicBezTo>
                    <a:pt x="2436" y="0"/>
                    <a:pt x="935" y="1001"/>
                    <a:pt x="268" y="2535"/>
                  </a:cubicBezTo>
                  <a:lnTo>
                    <a:pt x="1" y="3102"/>
                  </a:lnTo>
                  <a:lnTo>
                    <a:pt x="45700" y="3102"/>
                  </a:lnTo>
                  <a:lnTo>
                    <a:pt x="45433" y="2535"/>
                  </a:lnTo>
                  <a:cubicBezTo>
                    <a:pt x="44766" y="1001"/>
                    <a:pt x="43265" y="0"/>
                    <a:pt x="4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63"/>
            <p:cNvSpPr/>
            <p:nvPr/>
          </p:nvSpPr>
          <p:spPr>
            <a:xfrm>
              <a:off x="1591696" y="3090852"/>
              <a:ext cx="2572827" cy="1802034"/>
            </a:xfrm>
            <a:custGeom>
              <a:avLst/>
              <a:gdLst/>
              <a:ahLst/>
              <a:cxnLst/>
              <a:rect l="l" t="t" r="r" b="b"/>
              <a:pathLst>
                <a:path w="98538" h="69017" extrusionOk="0">
                  <a:moveTo>
                    <a:pt x="2669" y="1"/>
                  </a:moveTo>
                  <a:cubicBezTo>
                    <a:pt x="1301" y="1"/>
                    <a:pt x="167" y="1135"/>
                    <a:pt x="167" y="2502"/>
                  </a:cubicBezTo>
                  <a:lnTo>
                    <a:pt x="0" y="66515"/>
                  </a:lnTo>
                  <a:cubicBezTo>
                    <a:pt x="0" y="67883"/>
                    <a:pt x="1101" y="69017"/>
                    <a:pt x="2469" y="69017"/>
                  </a:cubicBezTo>
                  <a:lnTo>
                    <a:pt x="95869" y="69017"/>
                  </a:lnTo>
                  <a:cubicBezTo>
                    <a:pt x="97236" y="69017"/>
                    <a:pt x="98371" y="67883"/>
                    <a:pt x="98371" y="66515"/>
                  </a:cubicBezTo>
                  <a:lnTo>
                    <a:pt x="98537" y="2502"/>
                  </a:lnTo>
                  <a:cubicBezTo>
                    <a:pt x="98537" y="1135"/>
                    <a:pt x="97437" y="1"/>
                    <a:pt x="96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1593445" y="4552307"/>
              <a:ext cx="2569328" cy="340579"/>
            </a:xfrm>
            <a:custGeom>
              <a:avLst/>
              <a:gdLst/>
              <a:ahLst/>
              <a:cxnLst/>
              <a:rect l="l" t="t" r="r" b="b"/>
              <a:pathLst>
                <a:path w="98404" h="13044" extrusionOk="0">
                  <a:moveTo>
                    <a:pt x="33" y="1"/>
                  </a:moveTo>
                  <a:lnTo>
                    <a:pt x="0" y="10542"/>
                  </a:lnTo>
                  <a:cubicBezTo>
                    <a:pt x="0" y="11910"/>
                    <a:pt x="1101" y="13044"/>
                    <a:pt x="2502" y="13044"/>
                  </a:cubicBezTo>
                  <a:lnTo>
                    <a:pt x="95869" y="13044"/>
                  </a:lnTo>
                  <a:cubicBezTo>
                    <a:pt x="97236" y="13044"/>
                    <a:pt x="98370" y="11910"/>
                    <a:pt x="98370" y="10542"/>
                  </a:cubicBezTo>
                  <a:lnTo>
                    <a:pt x="98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63"/>
            <p:cNvSpPr/>
            <p:nvPr/>
          </p:nvSpPr>
          <p:spPr>
            <a:xfrm>
              <a:off x="1677911" y="3176206"/>
              <a:ext cx="2400397" cy="1296884"/>
            </a:xfrm>
            <a:custGeom>
              <a:avLst/>
              <a:gdLst/>
              <a:ahLst/>
              <a:cxnLst/>
              <a:rect l="l" t="t" r="r" b="b"/>
              <a:pathLst>
                <a:path w="91934" h="49670" extrusionOk="0">
                  <a:moveTo>
                    <a:pt x="101" y="1"/>
                  </a:moveTo>
                  <a:lnTo>
                    <a:pt x="1" y="49669"/>
                  </a:lnTo>
                  <a:lnTo>
                    <a:pt x="91800" y="49669"/>
                  </a:lnTo>
                  <a:lnTo>
                    <a:pt x="919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6" name="Google Shape;1216;p63"/>
          <p:cNvGrpSpPr/>
          <p:nvPr/>
        </p:nvGrpSpPr>
        <p:grpSpPr>
          <a:xfrm>
            <a:off x="2596745" y="905398"/>
            <a:ext cx="941973" cy="887961"/>
            <a:chOff x="2743225" y="1301075"/>
            <a:chExt cx="668825" cy="630475"/>
          </a:xfrm>
        </p:grpSpPr>
        <p:grpSp>
          <p:nvGrpSpPr>
            <p:cNvPr id="1217" name="Google Shape;1217;p63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1218" name="Google Shape;1218;p63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9" name="Google Shape;1219;p63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20" name="Google Shape;1220;p63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1" name="Google Shape;1221;p63"/>
          <p:cNvGrpSpPr/>
          <p:nvPr/>
        </p:nvGrpSpPr>
        <p:grpSpPr>
          <a:xfrm>
            <a:off x="5213075" y="905400"/>
            <a:ext cx="467875" cy="467850"/>
            <a:chOff x="5425700" y="2807450"/>
            <a:chExt cx="467875" cy="467850"/>
          </a:xfrm>
        </p:grpSpPr>
        <p:sp>
          <p:nvSpPr>
            <p:cNvPr id="1222" name="Google Shape;1222;p63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63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63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63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63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63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63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63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Trash Collection Confu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665730"/>
            <a:ext cx="4692015" cy="2477135"/>
          </a:xfrm>
          <a:prstGeom prst="rect">
            <a:avLst/>
          </a:prstGeom>
        </p:spPr>
      </p:pic>
      <p:pic>
        <p:nvPicPr>
          <p:cNvPr id="6" name="Picture 5" descr="Overflowing Bins and Daily Strugg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1380" cy="2665730"/>
          </a:xfrm>
          <a:prstGeom prst="rect">
            <a:avLst/>
          </a:prstGeom>
        </p:spPr>
      </p:pic>
      <p:pic>
        <p:nvPicPr>
          <p:cNvPr id="8" name="Picture 7" descr="Tired After Work Dis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0"/>
            <a:ext cx="4452620" cy="2665095"/>
          </a:xfrm>
          <a:prstGeom prst="rect">
            <a:avLst/>
          </a:prstGeom>
        </p:spPr>
      </p:pic>
      <p:pic>
        <p:nvPicPr>
          <p:cNvPr id="10" name="Picture 9" descr="Waste Management Challenges Info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0" y="2665095"/>
            <a:ext cx="4452620" cy="2478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68" title="Gráfico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52987" y="1499150"/>
            <a:ext cx="4044801" cy="24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68"/>
          <p:cNvSpPr txBox="1">
            <a:spLocks noGrp="1"/>
          </p:cNvSpPr>
          <p:nvPr>
            <p:ph type="title"/>
          </p:nvPr>
        </p:nvSpPr>
        <p:spPr>
          <a:xfrm>
            <a:off x="689610" y="814070"/>
            <a:ext cx="7703820" cy="48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Challenges to waste management in Buea</a:t>
            </a:r>
            <a:endParaRPr lang="en-US" altLang="en-GB" sz="2800"/>
          </a:p>
        </p:txBody>
      </p:sp>
      <p:sp>
        <p:nvSpPr>
          <p:cNvPr id="1416" name="Google Shape;1416;p68"/>
          <p:cNvSpPr txBox="1">
            <a:spLocks noGrp="1"/>
          </p:cNvSpPr>
          <p:nvPr>
            <p:ph type="title" idx="4294967295"/>
          </p:nvPr>
        </p:nvSpPr>
        <p:spPr>
          <a:xfrm>
            <a:off x="6870065" y="2884170"/>
            <a:ext cx="185610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ym typeface="+mn-ea"/>
              </a:rPr>
              <a:t>p</a:t>
            </a:r>
            <a:r>
              <a:rPr lang="en-US" altLang="en-GB" sz="1400">
                <a:sym typeface="+mn-ea"/>
              </a:rPr>
              <a:t>oor accessibility</a:t>
            </a:r>
            <a:endParaRPr lang="en-US" altLang="en-GB" sz="1400">
              <a:sym typeface="+mn-ea"/>
            </a:endParaRPr>
          </a:p>
        </p:txBody>
      </p:sp>
      <p:sp>
        <p:nvSpPr>
          <p:cNvPr id="1418" name="Google Shape;1418;p68"/>
          <p:cNvSpPr txBox="1">
            <a:spLocks noGrp="1"/>
          </p:cNvSpPr>
          <p:nvPr>
            <p:ph type="title" idx="4294967295"/>
          </p:nvPr>
        </p:nvSpPr>
        <p:spPr>
          <a:xfrm>
            <a:off x="6725285" y="1735455"/>
            <a:ext cx="2085975" cy="600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Lack of  </a:t>
            </a:r>
            <a:r>
              <a:rPr lang="en-GB" sz="1400">
                <a:sym typeface="+mn-ea"/>
              </a:rPr>
              <a:t>p</a:t>
            </a:r>
            <a:r>
              <a:rPr lang="en-US" altLang="en-GB" sz="1400">
                <a:sym typeface="+mn-ea"/>
              </a:rPr>
              <a:t>ublic sensitization</a:t>
            </a:r>
            <a:endParaRPr lang="en-US" altLang="en-GB" sz="1400">
              <a:sym typeface="+mn-ea"/>
            </a:endParaRPr>
          </a:p>
        </p:txBody>
      </p:sp>
      <p:sp>
        <p:nvSpPr>
          <p:cNvPr id="1420" name="Google Shape;1420;p68"/>
          <p:cNvSpPr txBox="1">
            <a:spLocks noGrp="1"/>
          </p:cNvSpPr>
          <p:nvPr>
            <p:ph type="title" idx="4294967295"/>
          </p:nvPr>
        </p:nvSpPr>
        <p:spPr>
          <a:xfrm>
            <a:off x="361950" y="2967990"/>
            <a:ext cx="206375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Inability to recycle and/or reuse</a:t>
            </a:r>
            <a:endParaRPr lang="en-US" altLang="en-GB" sz="1400"/>
          </a:p>
        </p:txBody>
      </p:sp>
      <p:sp>
        <p:nvSpPr>
          <p:cNvPr id="1422" name="Google Shape;1422;p68"/>
          <p:cNvSpPr txBox="1">
            <a:spLocks noGrp="1"/>
          </p:cNvSpPr>
          <p:nvPr>
            <p:ph type="title" idx="4294967295"/>
          </p:nvPr>
        </p:nvSpPr>
        <p:spPr>
          <a:xfrm>
            <a:off x="138430" y="1688465"/>
            <a:ext cx="2287270" cy="72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ym typeface="+mn-ea"/>
              </a:rPr>
              <a:t>p</a:t>
            </a:r>
            <a:r>
              <a:rPr lang="en-US" altLang="en-GB" sz="1400">
                <a:sym typeface="+mn-ea"/>
              </a:rPr>
              <a:t>oor im</a:t>
            </a:r>
            <a:r>
              <a:rPr lang="en-GB" sz="1400">
                <a:sym typeface="+mn-ea"/>
              </a:rPr>
              <a:t>p</a:t>
            </a:r>
            <a:r>
              <a:rPr lang="en-US" altLang="en-GB" sz="1400">
                <a:sym typeface="+mn-ea"/>
              </a:rPr>
              <a:t>lementation of stated laws on waste management</a:t>
            </a:r>
            <a:endParaRPr lang="en-US" altLang="en-GB" sz="1400">
              <a:sym typeface="+mn-ea"/>
            </a:endParaRPr>
          </a:p>
        </p:txBody>
      </p:sp>
      <p:sp>
        <p:nvSpPr>
          <p:cNvPr id="1425" name="Google Shape;1425;p68"/>
          <p:cNvSpPr txBox="1">
            <a:spLocks noGrp="1"/>
          </p:cNvSpPr>
          <p:nvPr>
            <p:ph type="title" idx="4294967295"/>
          </p:nvPr>
        </p:nvSpPr>
        <p:spPr>
          <a:xfrm>
            <a:off x="2425500" y="1735275"/>
            <a:ext cx="840000" cy="530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4"/>
                </a:solidFill>
              </a:rPr>
              <a:t>10%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426" name="Google Shape;1426;p68"/>
          <p:cNvSpPr txBox="1">
            <a:spLocks noGrp="1"/>
          </p:cNvSpPr>
          <p:nvPr>
            <p:ph type="title" idx="4294967295"/>
          </p:nvPr>
        </p:nvSpPr>
        <p:spPr>
          <a:xfrm>
            <a:off x="2425500" y="2894350"/>
            <a:ext cx="840000" cy="530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20%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427" name="Google Shape;1427;p68"/>
          <p:cNvSpPr txBox="1">
            <a:spLocks noGrp="1"/>
          </p:cNvSpPr>
          <p:nvPr>
            <p:ph type="title" idx="4294967295"/>
          </p:nvPr>
        </p:nvSpPr>
        <p:spPr>
          <a:xfrm>
            <a:off x="5885275" y="1735275"/>
            <a:ext cx="840000" cy="530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40%</a:t>
            </a:r>
            <a:endParaRPr sz="2000"/>
          </a:p>
        </p:txBody>
      </p:sp>
      <p:sp>
        <p:nvSpPr>
          <p:cNvPr id="1428" name="Google Shape;1428;p68"/>
          <p:cNvSpPr txBox="1">
            <a:spLocks noGrp="1"/>
          </p:cNvSpPr>
          <p:nvPr>
            <p:ph type="title" idx="4294967295"/>
          </p:nvPr>
        </p:nvSpPr>
        <p:spPr>
          <a:xfrm>
            <a:off x="5885275" y="2894350"/>
            <a:ext cx="840000" cy="530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30%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1429" name="Google Shape;1429;p68"/>
          <p:cNvGrpSpPr/>
          <p:nvPr/>
        </p:nvGrpSpPr>
        <p:grpSpPr>
          <a:xfrm>
            <a:off x="8091588" y="539500"/>
            <a:ext cx="467875" cy="467850"/>
            <a:chOff x="5425700" y="2807450"/>
            <a:chExt cx="467875" cy="467850"/>
          </a:xfrm>
        </p:grpSpPr>
        <p:sp>
          <p:nvSpPr>
            <p:cNvPr id="1430" name="Google Shape;1430;p6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8430" y="4053840"/>
            <a:ext cx="9005570" cy="81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Wingdings" panose="05000000000000000000" charset="0"/>
              <a:buChar char="o"/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Waste composition includes household, commercial and industrial waste with a notable amount of plastic waste.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In </a:t>
            </a:r>
            <a:r>
              <a:rPr lang="en-US" dirty="0" err="1" smtClean="0">
                <a:solidFill>
                  <a:schemeClr val="tx1"/>
                </a:solidFill>
                <a:sym typeface="+mn-ea"/>
              </a:rPr>
              <a:t>yaounde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 a certain amount of 1800 tons of waste daily.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0" y="192405"/>
            <a:ext cx="3510280" cy="62166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accent6"/>
                </a:solidFill>
              </a:rPr>
              <a:t>CONTEXT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22065" y="217805"/>
            <a:ext cx="3048000" cy="465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Give </a:t>
            </a:r>
            <a:r>
              <a:rPr lang="en-US" altLang="en-US">
                <a:sym typeface="+mn-ea"/>
              </a:rPr>
              <a:t>problems and consequences of the existing system</a:t>
            </a:r>
            <a:endParaRPr lang="en-US" altLang="en-US">
              <a:sym typeface="+mn-ea"/>
            </a:endParaRP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-Waste Management by Slidesgo">
  <a:themeElements>
    <a:clrScheme name="Simple Light">
      <a:dk1>
        <a:srgbClr val="1D1B1C"/>
      </a:dk1>
      <a:lt1>
        <a:srgbClr val="023473"/>
      </a:lt1>
      <a:dk2>
        <a:srgbClr val="6386A7"/>
      </a:dk2>
      <a:lt2>
        <a:srgbClr val="759BBF"/>
      </a:lt2>
      <a:accent1>
        <a:srgbClr val="44804A"/>
      </a:accent1>
      <a:accent2>
        <a:srgbClr val="B4D977"/>
      </a:accent2>
      <a:accent3>
        <a:srgbClr val="FDBC2F"/>
      </a:accent3>
      <a:accent4>
        <a:srgbClr val="F24E29"/>
      </a:accent4>
      <a:accent5>
        <a:srgbClr val="F2EFE8"/>
      </a:accent5>
      <a:accent6>
        <a:srgbClr val="FFFCF6"/>
      </a:accent6>
      <a:hlink>
        <a:srgbClr val="1D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3561</Words>
  <Application>WPS Presentation</Application>
  <PresentationFormat>Affichage à l'écran (16:9)</PresentationFormat>
  <Paragraphs>181</Paragraphs>
  <Slides>22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Arial</vt:lpstr>
      <vt:lpstr>Space Grotesk</vt:lpstr>
      <vt:lpstr>Anaheim</vt:lpstr>
      <vt:lpstr>Nunito Light</vt:lpstr>
      <vt:lpstr>Segoe Print</vt:lpstr>
      <vt:lpstr>Bebas Neue</vt:lpstr>
      <vt:lpstr>PT Sans</vt:lpstr>
      <vt:lpstr>Times New Roman</vt:lpstr>
      <vt:lpstr>Calibri</vt:lpstr>
      <vt:lpstr>Wingdings</vt:lpstr>
      <vt:lpstr>Microsoft YaHei</vt:lpstr>
      <vt:lpstr>Arial Unicode MS</vt:lpstr>
      <vt:lpstr>Aptos</vt:lpstr>
      <vt:lpstr>Segoe UI</vt:lpstr>
      <vt:lpstr>Space Grotesk</vt:lpstr>
      <vt:lpstr>Sans Serif Collection</vt:lpstr>
      <vt:lpstr>E-Waste Management by Slidesgo</vt:lpstr>
      <vt:lpstr>PowerPoint 演示文稿</vt:lpstr>
      <vt:lpstr>Waste COLLECTION SYSTEM</vt:lpstr>
      <vt:lpstr>04</vt:lpstr>
      <vt:lpstr>01</vt:lpstr>
      <vt:lpstr>PowerPoint 演示文稿</vt:lpstr>
      <vt:lpstr>PowerPoint 演示文稿</vt:lpstr>
      <vt:lpstr>02</vt:lpstr>
      <vt:lpstr>PowerPoint 演示文稿</vt:lpstr>
      <vt:lpstr>30%</vt:lpstr>
      <vt:lpstr>A picture is worth a thousand words</vt:lpstr>
      <vt:lpstr>6,000,000</vt:lpstr>
      <vt:lpstr>PowerPoint 演示文稿</vt:lpstr>
      <vt:lpstr>Proposed Solutions</vt:lpstr>
      <vt:lpstr>03</vt:lpstr>
      <vt:lpstr>PowerPoint 演示文稿</vt:lpstr>
      <vt:lpstr>PowerPoint 演示文稿</vt:lpstr>
      <vt:lpstr>PowerPoint 演示文稿</vt:lpstr>
      <vt:lpstr>PowerPoint 演示文稿</vt:lpstr>
      <vt:lpstr>04</vt:lpstr>
      <vt:lpstr>Conclusion</vt:lpstr>
      <vt:lpstr>PowerPoint 演示文稿</vt:lpstr>
      <vt:lpstr>Alternative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E-Waste Management</dc:title>
  <dc:creator>Nielpe jason</dc:creator>
  <cp:lastModifiedBy>jacson 589 Samuel</cp:lastModifiedBy>
  <cp:revision>19</cp:revision>
  <dcterms:created xsi:type="dcterms:W3CDTF">2025-08-25T15:51:00Z</dcterms:created>
  <dcterms:modified xsi:type="dcterms:W3CDTF">2025-08-30T14:26:46Z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A65188FB053C466B8026F5654607CE2A_12</vt:lpwstr>
  </property>
  <property fmtid="{D5CDD505-2E9C-101B-9397-08002B2CF9AE}" pid="3" name="KSOProductBuildVer">
    <vt:lpwstr>1033-12.2.0.21931</vt:lpwstr>
  </property>
</Properties>
</file>